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Lst>
  <p:sldIdLst>
    <p:sldId id="256" r:id="rId3"/>
    <p:sldId id="257" r:id="rId4"/>
    <p:sldId id="260" r:id="rId5"/>
    <p:sldId id="262" r:id="rId6"/>
    <p:sldId id="264" r:id="rId7"/>
    <p:sldId id="265" r:id="rId8"/>
    <p:sldId id="266" r:id="rId9"/>
    <p:sldId id="258" r:id="rId10"/>
    <p:sldId id="261" r:id="rId11"/>
    <p:sldId id="270" r:id="rId12"/>
    <p:sldId id="271" r:id="rId13"/>
    <p:sldId id="272" r:id="rId14"/>
    <p:sldId id="267" r:id="rId15"/>
    <p:sldId id="273" r:id="rId16"/>
    <p:sldId id="274" r:id="rId17"/>
    <p:sldId id="320" r:id="rId18"/>
    <p:sldId id="275" r:id="rId19"/>
    <p:sldId id="276" r:id="rId20"/>
    <p:sldId id="277" r:id="rId21"/>
    <p:sldId id="278" r:id="rId22"/>
    <p:sldId id="279" r:id="rId23"/>
    <p:sldId id="280" r:id="rId24"/>
    <p:sldId id="311" r:id="rId25"/>
    <p:sldId id="315" r:id="rId26"/>
    <p:sldId id="308" r:id="rId27"/>
    <p:sldId id="281" r:id="rId28"/>
    <p:sldId id="316" r:id="rId29"/>
    <p:sldId id="317" r:id="rId30"/>
    <p:sldId id="319" r:id="rId31"/>
    <p:sldId id="312" r:id="rId32"/>
    <p:sldId id="313" r:id="rId33"/>
    <p:sldId id="318"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30" autoAdjust="0"/>
    <p:restoredTop sz="94660"/>
  </p:normalViewPr>
  <p:slideViewPr>
    <p:cSldViewPr snapToGrid="0">
      <p:cViewPr varScale="1">
        <p:scale>
          <a:sx n="52" d="100"/>
          <a:sy n="52" d="100"/>
        </p:scale>
        <p:origin x="63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6/11/relationships/changesInfo" Target="changesInfos/changesInfo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ylene DiPenta" userId="69dd0c8e1c0a709f" providerId="LiveId" clId="{79741195-4C2B-4CCA-A8A2-71F03C9971F3}"/>
    <pc:docChg chg="undo custSel mod addSld delSld modSld sldOrd modShowInfo">
      <pc:chgData name="Mylene DiPenta" userId="69dd0c8e1c0a709f" providerId="LiveId" clId="{79741195-4C2B-4CCA-A8A2-71F03C9971F3}" dt="2020-11-13T19:56:29.855" v="3496" actId="20577"/>
      <pc:docMkLst>
        <pc:docMk/>
      </pc:docMkLst>
      <pc:sldChg chg="modSp mod">
        <pc:chgData name="Mylene DiPenta" userId="69dd0c8e1c0a709f" providerId="LiveId" clId="{79741195-4C2B-4CCA-A8A2-71F03C9971F3}" dt="2020-11-13T05:28:50.819" v="3430" actId="1038"/>
        <pc:sldMkLst>
          <pc:docMk/>
          <pc:sldMk cId="2232899433" sldId="257"/>
        </pc:sldMkLst>
        <pc:picChg chg="mod">
          <ac:chgData name="Mylene DiPenta" userId="69dd0c8e1c0a709f" providerId="LiveId" clId="{79741195-4C2B-4CCA-A8A2-71F03C9971F3}" dt="2020-11-13T05:28:50.819" v="3430" actId="1038"/>
          <ac:picMkLst>
            <pc:docMk/>
            <pc:sldMk cId="2232899433" sldId="257"/>
            <ac:picMk id="5" creationId="{9D685B88-1D90-4ADF-AD7E-BB21A636BC6B}"/>
          </ac:picMkLst>
        </pc:picChg>
      </pc:sldChg>
      <pc:sldChg chg="setBg">
        <pc:chgData name="Mylene DiPenta" userId="69dd0c8e1c0a709f" providerId="LiveId" clId="{79741195-4C2B-4CCA-A8A2-71F03C9971F3}" dt="2020-11-13T02:29:18.625" v="252"/>
        <pc:sldMkLst>
          <pc:docMk/>
          <pc:sldMk cId="1287403717" sldId="258"/>
        </pc:sldMkLst>
      </pc:sldChg>
      <pc:sldChg chg="modSp mod">
        <pc:chgData name="Mylene DiPenta" userId="69dd0c8e1c0a709f" providerId="LiveId" clId="{79741195-4C2B-4CCA-A8A2-71F03C9971F3}" dt="2020-11-13T08:01:00.057" v="3474" actId="1036"/>
        <pc:sldMkLst>
          <pc:docMk/>
          <pc:sldMk cId="2426443731" sldId="261"/>
        </pc:sldMkLst>
        <pc:picChg chg="mod">
          <ac:chgData name="Mylene DiPenta" userId="69dd0c8e1c0a709f" providerId="LiveId" clId="{79741195-4C2B-4CCA-A8A2-71F03C9971F3}" dt="2020-11-13T08:01:00.057" v="3474" actId="1036"/>
          <ac:picMkLst>
            <pc:docMk/>
            <pc:sldMk cId="2426443731" sldId="261"/>
            <ac:picMk id="6" creationId="{B2790E6D-E2C4-43A6-A246-2A5765558345}"/>
          </ac:picMkLst>
        </pc:picChg>
      </pc:sldChg>
      <pc:sldChg chg="modSp mod">
        <pc:chgData name="Mylene DiPenta" userId="69dd0c8e1c0a709f" providerId="LiveId" clId="{79741195-4C2B-4CCA-A8A2-71F03C9971F3}" dt="2020-11-13T05:39:05.175" v="3431" actId="1076"/>
        <pc:sldMkLst>
          <pc:docMk/>
          <pc:sldMk cId="1815146908" sldId="262"/>
        </pc:sldMkLst>
        <pc:picChg chg="mod">
          <ac:chgData name="Mylene DiPenta" userId="69dd0c8e1c0a709f" providerId="LiveId" clId="{79741195-4C2B-4CCA-A8A2-71F03C9971F3}" dt="2020-11-13T05:39:05.175" v="3431" actId="1076"/>
          <ac:picMkLst>
            <pc:docMk/>
            <pc:sldMk cId="1815146908" sldId="262"/>
            <ac:picMk id="3" creationId="{7C97E810-C87C-45AB-8C66-A616073737A9}"/>
          </ac:picMkLst>
        </pc:picChg>
      </pc:sldChg>
      <pc:sldChg chg="ord setBg">
        <pc:chgData name="Mylene DiPenta" userId="69dd0c8e1c0a709f" providerId="LiveId" clId="{79741195-4C2B-4CCA-A8A2-71F03C9971F3}" dt="2020-11-13T02:29:26.201" v="253"/>
        <pc:sldMkLst>
          <pc:docMk/>
          <pc:sldMk cId="3161722990" sldId="265"/>
        </pc:sldMkLst>
      </pc:sldChg>
      <pc:sldChg chg="modSp mod">
        <pc:chgData name="Mylene DiPenta" userId="69dd0c8e1c0a709f" providerId="LiveId" clId="{79741195-4C2B-4CCA-A8A2-71F03C9971F3}" dt="2020-11-13T01:05:10.832" v="235" actId="732"/>
        <pc:sldMkLst>
          <pc:docMk/>
          <pc:sldMk cId="3592851552" sldId="267"/>
        </pc:sldMkLst>
        <pc:picChg chg="mod modCrop">
          <ac:chgData name="Mylene DiPenta" userId="69dd0c8e1c0a709f" providerId="LiveId" clId="{79741195-4C2B-4CCA-A8A2-71F03C9971F3}" dt="2020-11-13T01:05:10.832" v="235" actId="732"/>
          <ac:picMkLst>
            <pc:docMk/>
            <pc:sldMk cId="3592851552" sldId="267"/>
            <ac:picMk id="5" creationId="{6857F52B-FCFD-4291-B17F-837A59D10F5B}"/>
          </ac:picMkLst>
        </pc:picChg>
      </pc:sldChg>
      <pc:sldChg chg="addSp delSp del mod setBg">
        <pc:chgData name="Mylene DiPenta" userId="69dd0c8e1c0a709f" providerId="LiveId" clId="{79741195-4C2B-4CCA-A8A2-71F03C9971F3}" dt="2020-11-13T04:15:07.096" v="3228" actId="47"/>
        <pc:sldMkLst>
          <pc:docMk/>
          <pc:sldMk cId="3798182164" sldId="269"/>
        </pc:sldMkLst>
        <pc:picChg chg="add">
          <ac:chgData name="Mylene DiPenta" userId="69dd0c8e1c0a709f" providerId="LiveId" clId="{79741195-4C2B-4CCA-A8A2-71F03C9971F3}" dt="2020-11-13T02:05:26.488" v="242" actId="22"/>
          <ac:picMkLst>
            <pc:docMk/>
            <pc:sldMk cId="3798182164" sldId="269"/>
            <ac:picMk id="4" creationId="{E57FAE04-F208-4D08-8451-157600415E0E}"/>
          </ac:picMkLst>
        </pc:picChg>
        <pc:picChg chg="del">
          <ac:chgData name="Mylene DiPenta" userId="69dd0c8e1c0a709f" providerId="LiveId" clId="{79741195-4C2B-4CCA-A8A2-71F03C9971F3}" dt="2020-11-13T02:03:41.434" v="239" actId="478"/>
          <ac:picMkLst>
            <pc:docMk/>
            <pc:sldMk cId="3798182164" sldId="269"/>
            <ac:picMk id="2050" creationId="{E54E8773-4799-4C9F-8D16-08E02061E2CD}"/>
          </ac:picMkLst>
        </pc:picChg>
        <pc:picChg chg="add del">
          <ac:chgData name="Mylene DiPenta" userId="69dd0c8e1c0a709f" providerId="LiveId" clId="{79741195-4C2B-4CCA-A8A2-71F03C9971F3}" dt="2020-11-13T02:04:13.924" v="241" actId="478"/>
          <ac:picMkLst>
            <pc:docMk/>
            <pc:sldMk cId="3798182164" sldId="269"/>
            <ac:picMk id="3074" creationId="{554937A5-4A4B-4032-AC24-F7B2262B979E}"/>
          </ac:picMkLst>
        </pc:picChg>
      </pc:sldChg>
      <pc:sldChg chg="addSp delSp modSp add del mod">
        <pc:chgData name="Mylene DiPenta" userId="69dd0c8e1c0a709f" providerId="LiveId" clId="{79741195-4C2B-4CCA-A8A2-71F03C9971F3}" dt="2020-11-13T00:10:02.641" v="15" actId="2696"/>
        <pc:sldMkLst>
          <pc:docMk/>
          <pc:sldMk cId="2034294162" sldId="270"/>
        </pc:sldMkLst>
        <pc:picChg chg="add del mod">
          <ac:chgData name="Mylene DiPenta" userId="69dd0c8e1c0a709f" providerId="LiveId" clId="{79741195-4C2B-4CCA-A8A2-71F03C9971F3}" dt="2020-11-12T23:53:39.143" v="8" actId="478"/>
          <ac:picMkLst>
            <pc:docMk/>
            <pc:sldMk cId="2034294162" sldId="270"/>
            <ac:picMk id="3" creationId="{FC75E439-8B6A-430E-A3A7-7C4FD325AA89}"/>
          </ac:picMkLst>
        </pc:picChg>
        <pc:picChg chg="del">
          <ac:chgData name="Mylene DiPenta" userId="69dd0c8e1c0a709f" providerId="LiveId" clId="{79741195-4C2B-4CCA-A8A2-71F03C9971F3}" dt="2020-11-12T23:49:20.078" v="3" actId="478"/>
          <ac:picMkLst>
            <pc:docMk/>
            <pc:sldMk cId="2034294162" sldId="270"/>
            <ac:picMk id="5" creationId="{4B0B7EFC-30D6-42D3-964C-C759549C2779}"/>
          </ac:picMkLst>
        </pc:picChg>
        <pc:picChg chg="add del mod">
          <ac:chgData name="Mylene DiPenta" userId="69dd0c8e1c0a709f" providerId="LiveId" clId="{79741195-4C2B-4CCA-A8A2-71F03C9971F3}" dt="2020-11-12T23:53:55.129" v="12" actId="478"/>
          <ac:picMkLst>
            <pc:docMk/>
            <pc:sldMk cId="2034294162" sldId="270"/>
            <ac:picMk id="6" creationId="{BA9DD317-C1AD-4712-B20D-75D953BE87F6}"/>
          </ac:picMkLst>
        </pc:picChg>
        <pc:picChg chg="add mod">
          <ac:chgData name="Mylene DiPenta" userId="69dd0c8e1c0a709f" providerId="LiveId" clId="{79741195-4C2B-4CCA-A8A2-71F03C9971F3}" dt="2020-11-12T23:54:01.758" v="14" actId="1076"/>
          <ac:picMkLst>
            <pc:docMk/>
            <pc:sldMk cId="2034294162" sldId="270"/>
            <ac:picMk id="1026" creationId="{A56394F5-7856-4217-8221-D6954B37E401}"/>
          </ac:picMkLst>
        </pc:picChg>
      </pc:sldChg>
      <pc:sldChg chg="addSp delSp modSp add mod ord setBg">
        <pc:chgData name="Mylene DiPenta" userId="69dd0c8e1c0a709f" providerId="LiveId" clId="{79741195-4C2B-4CCA-A8A2-71F03C9971F3}" dt="2020-11-13T00:53:58.744" v="225" actId="1076"/>
        <pc:sldMkLst>
          <pc:docMk/>
          <pc:sldMk cId="2315129430" sldId="270"/>
        </pc:sldMkLst>
        <pc:spChg chg="add mod">
          <ac:chgData name="Mylene DiPenta" userId="69dd0c8e1c0a709f" providerId="LiveId" clId="{79741195-4C2B-4CCA-A8A2-71F03C9971F3}" dt="2020-11-13T00:53:00.715" v="184" actId="1076"/>
          <ac:spMkLst>
            <pc:docMk/>
            <pc:sldMk cId="2315129430" sldId="270"/>
            <ac:spMk id="4" creationId="{94C27A13-1DE0-4E01-A17C-207855C10B8D}"/>
          </ac:spMkLst>
        </pc:spChg>
        <pc:spChg chg="add mod">
          <ac:chgData name="Mylene DiPenta" userId="69dd0c8e1c0a709f" providerId="LiveId" clId="{79741195-4C2B-4CCA-A8A2-71F03C9971F3}" dt="2020-11-13T00:53:04.377" v="185" actId="1076"/>
          <ac:spMkLst>
            <pc:docMk/>
            <pc:sldMk cId="2315129430" sldId="270"/>
            <ac:spMk id="7" creationId="{7865467F-8A52-426A-90D3-FBD160A8E260}"/>
          </ac:spMkLst>
        </pc:spChg>
        <pc:spChg chg="add mod">
          <ac:chgData name="Mylene DiPenta" userId="69dd0c8e1c0a709f" providerId="LiveId" clId="{79741195-4C2B-4CCA-A8A2-71F03C9971F3}" dt="2020-11-13T00:53:58.744" v="225" actId="1076"/>
          <ac:spMkLst>
            <pc:docMk/>
            <pc:sldMk cId="2315129430" sldId="270"/>
            <ac:spMk id="8" creationId="{95397B0D-91EC-4814-BB71-167BED6406CE}"/>
          </ac:spMkLst>
        </pc:spChg>
        <pc:picChg chg="add mod">
          <ac:chgData name="Mylene DiPenta" userId="69dd0c8e1c0a709f" providerId="LiveId" clId="{79741195-4C2B-4CCA-A8A2-71F03C9971F3}" dt="2020-11-13T00:36:26.341" v="21" actId="1076"/>
          <ac:picMkLst>
            <pc:docMk/>
            <pc:sldMk cId="2315129430" sldId="270"/>
            <ac:picMk id="3" creationId="{FCCD2811-409E-4116-BDEA-6455421E43AA}"/>
          </ac:picMkLst>
        </pc:picChg>
        <pc:picChg chg="del">
          <ac:chgData name="Mylene DiPenta" userId="69dd0c8e1c0a709f" providerId="LiveId" clId="{79741195-4C2B-4CCA-A8A2-71F03C9971F3}" dt="2020-11-13T00:34:58.886" v="19" actId="478"/>
          <ac:picMkLst>
            <pc:docMk/>
            <pc:sldMk cId="2315129430" sldId="270"/>
            <ac:picMk id="5" creationId="{868D8B91-4A0D-4ED7-8F13-B4CB8AE6EADF}"/>
          </ac:picMkLst>
        </pc:picChg>
        <pc:picChg chg="add mod">
          <ac:chgData name="Mylene DiPenta" userId="69dd0c8e1c0a709f" providerId="LiveId" clId="{79741195-4C2B-4CCA-A8A2-71F03C9971F3}" dt="2020-11-13T00:53:08.410" v="186" actId="1076"/>
          <ac:picMkLst>
            <pc:docMk/>
            <pc:sldMk cId="2315129430" sldId="270"/>
            <ac:picMk id="2050" creationId="{EEDD7681-7DC6-4878-8058-2AAF6A17F507}"/>
          </ac:picMkLst>
        </pc:picChg>
        <pc:picChg chg="add del">
          <ac:chgData name="Mylene DiPenta" userId="69dd0c8e1c0a709f" providerId="LiveId" clId="{79741195-4C2B-4CCA-A8A2-71F03C9971F3}" dt="2020-11-13T00:53:19.976" v="188"/>
          <ac:picMkLst>
            <pc:docMk/>
            <pc:sldMk cId="2315129430" sldId="270"/>
            <ac:picMk id="2052" creationId="{77CC3026-7422-48EB-9423-B0D14AE75C36}"/>
          </ac:picMkLst>
        </pc:picChg>
      </pc:sldChg>
      <pc:sldChg chg="add ord">
        <pc:chgData name="Mylene DiPenta" userId="69dd0c8e1c0a709f" providerId="LiveId" clId="{79741195-4C2B-4CCA-A8A2-71F03C9971F3}" dt="2020-11-13T00:55:58.507" v="228"/>
        <pc:sldMkLst>
          <pc:docMk/>
          <pc:sldMk cId="3519695553" sldId="271"/>
        </pc:sldMkLst>
      </pc:sldChg>
      <pc:sldChg chg="add ord">
        <pc:chgData name="Mylene DiPenta" userId="69dd0c8e1c0a709f" providerId="LiveId" clId="{79741195-4C2B-4CCA-A8A2-71F03C9971F3}" dt="2020-11-13T01:00:07.534" v="231"/>
        <pc:sldMkLst>
          <pc:docMk/>
          <pc:sldMk cId="3192721229" sldId="272"/>
        </pc:sldMkLst>
      </pc:sldChg>
      <pc:sldChg chg="ord delDesignElem">
        <pc:chgData name="Mylene DiPenta" userId="69dd0c8e1c0a709f" providerId="LiveId" clId="{79741195-4C2B-4CCA-A8A2-71F03C9971F3}" dt="2020-11-13T01:39:40.273" v="238"/>
        <pc:sldMkLst>
          <pc:docMk/>
          <pc:sldMk cId="529839870" sldId="273"/>
        </pc:sldMkLst>
      </pc:sldChg>
      <pc:sldChg chg="addSp delSp add mod setBg">
        <pc:chgData name="Mylene DiPenta" userId="69dd0c8e1c0a709f" providerId="LiveId" clId="{79741195-4C2B-4CCA-A8A2-71F03C9971F3}" dt="2020-11-13T02:29:05.350" v="250"/>
        <pc:sldMkLst>
          <pc:docMk/>
          <pc:sldMk cId="1859297388" sldId="275"/>
        </pc:sldMkLst>
        <pc:picChg chg="add">
          <ac:chgData name="Mylene DiPenta" userId="69dd0c8e1c0a709f" providerId="LiveId" clId="{79741195-4C2B-4CCA-A8A2-71F03C9971F3}" dt="2020-11-13T02:06:21.844" v="245" actId="22"/>
          <ac:picMkLst>
            <pc:docMk/>
            <pc:sldMk cId="1859297388" sldId="275"/>
            <ac:picMk id="3" creationId="{4510E83D-839C-49C0-8077-3854FC0F94DA}"/>
          </ac:picMkLst>
        </pc:picChg>
        <pc:picChg chg="del">
          <ac:chgData name="Mylene DiPenta" userId="69dd0c8e1c0a709f" providerId="LiveId" clId="{79741195-4C2B-4CCA-A8A2-71F03C9971F3}" dt="2020-11-13T02:06:20.962" v="244" actId="478"/>
          <ac:picMkLst>
            <pc:docMk/>
            <pc:sldMk cId="1859297388" sldId="275"/>
            <ac:picMk id="4" creationId="{E57FAE04-F208-4D08-8451-157600415E0E}"/>
          </ac:picMkLst>
        </pc:picChg>
      </pc:sldChg>
      <pc:sldChg chg="addSp delSp add mod setBg">
        <pc:chgData name="Mylene DiPenta" userId="69dd0c8e1c0a709f" providerId="LiveId" clId="{79741195-4C2B-4CCA-A8A2-71F03C9971F3}" dt="2020-11-13T02:29:00.536" v="249"/>
        <pc:sldMkLst>
          <pc:docMk/>
          <pc:sldMk cId="2036033773" sldId="276"/>
        </pc:sldMkLst>
        <pc:picChg chg="del">
          <ac:chgData name="Mylene DiPenta" userId="69dd0c8e1c0a709f" providerId="LiveId" clId="{79741195-4C2B-4CCA-A8A2-71F03C9971F3}" dt="2020-11-13T02:06:32.148" v="247" actId="478"/>
          <ac:picMkLst>
            <pc:docMk/>
            <pc:sldMk cId="2036033773" sldId="276"/>
            <ac:picMk id="3" creationId="{4510E83D-839C-49C0-8077-3854FC0F94DA}"/>
          </ac:picMkLst>
        </pc:picChg>
        <pc:picChg chg="add">
          <ac:chgData name="Mylene DiPenta" userId="69dd0c8e1c0a709f" providerId="LiveId" clId="{79741195-4C2B-4CCA-A8A2-71F03C9971F3}" dt="2020-11-13T02:07:23.824" v="248" actId="22"/>
          <ac:picMkLst>
            <pc:docMk/>
            <pc:sldMk cId="2036033773" sldId="276"/>
            <ac:picMk id="4" creationId="{0E26A76E-A45B-4195-9DDE-FBD2572ED9EE}"/>
          </ac:picMkLst>
        </pc:picChg>
      </pc:sldChg>
      <pc:sldChg chg="addSp delSp modSp new mod setBg">
        <pc:chgData name="Mylene DiPenta" userId="69dd0c8e1c0a709f" providerId="LiveId" clId="{79741195-4C2B-4CCA-A8A2-71F03C9971F3}" dt="2020-11-13T02:50:37.901" v="879" actId="5793"/>
        <pc:sldMkLst>
          <pc:docMk/>
          <pc:sldMk cId="83842276" sldId="277"/>
        </pc:sldMkLst>
        <pc:spChg chg="mod">
          <ac:chgData name="Mylene DiPenta" userId="69dd0c8e1c0a709f" providerId="LiveId" clId="{79741195-4C2B-4CCA-A8A2-71F03C9971F3}" dt="2020-11-13T02:50:33.145" v="878" actId="26606"/>
          <ac:spMkLst>
            <pc:docMk/>
            <pc:sldMk cId="83842276" sldId="277"/>
            <ac:spMk id="2" creationId="{14566F48-A9DC-4C35-9483-25223C93E58E}"/>
          </ac:spMkLst>
        </pc:spChg>
        <pc:spChg chg="del mod">
          <ac:chgData name="Mylene DiPenta" userId="69dd0c8e1c0a709f" providerId="LiveId" clId="{79741195-4C2B-4CCA-A8A2-71F03C9971F3}" dt="2020-11-13T02:36:12.208" v="401" actId="478"/>
          <ac:spMkLst>
            <pc:docMk/>
            <pc:sldMk cId="83842276" sldId="277"/>
            <ac:spMk id="3" creationId="{E1DEFC6E-4540-45DD-907F-CF8397E79B30}"/>
          </ac:spMkLst>
        </pc:spChg>
        <pc:spChg chg="add del mod">
          <ac:chgData name="Mylene DiPenta" userId="69dd0c8e1c0a709f" providerId="LiveId" clId="{79741195-4C2B-4CCA-A8A2-71F03C9971F3}" dt="2020-11-13T02:36:13.985" v="402" actId="478"/>
          <ac:spMkLst>
            <pc:docMk/>
            <pc:sldMk cId="83842276" sldId="277"/>
            <ac:spMk id="5" creationId="{3B67E275-FA57-4F68-820D-D07A64201E86}"/>
          </ac:spMkLst>
        </pc:spChg>
        <pc:spChg chg="add mod">
          <ac:chgData name="Mylene DiPenta" userId="69dd0c8e1c0a709f" providerId="LiveId" clId="{79741195-4C2B-4CCA-A8A2-71F03C9971F3}" dt="2020-11-13T02:50:37.901" v="879" actId="5793"/>
          <ac:spMkLst>
            <pc:docMk/>
            <pc:sldMk cId="83842276" sldId="277"/>
            <ac:spMk id="6" creationId="{2D92B20E-6DF4-40AF-8871-FF9E3FF9084A}"/>
          </ac:spMkLst>
        </pc:spChg>
        <pc:grpChg chg="add">
          <ac:chgData name="Mylene DiPenta" userId="69dd0c8e1c0a709f" providerId="LiveId" clId="{79741195-4C2B-4CCA-A8A2-71F03C9971F3}" dt="2020-11-13T02:50:33.145" v="878" actId="26606"/>
          <ac:grpSpMkLst>
            <pc:docMk/>
            <pc:sldMk cId="83842276" sldId="277"/>
            <ac:grpSpMk id="71" creationId="{8E1DDAD8-1D10-4640-A034-BE90015E37B6}"/>
          </ac:grpSpMkLst>
        </pc:grpChg>
        <pc:grpChg chg="add">
          <ac:chgData name="Mylene DiPenta" userId="69dd0c8e1c0a709f" providerId="LiveId" clId="{79741195-4C2B-4CCA-A8A2-71F03C9971F3}" dt="2020-11-13T02:50:33.145" v="878" actId="26606"/>
          <ac:grpSpMkLst>
            <pc:docMk/>
            <pc:sldMk cId="83842276" sldId="277"/>
            <ac:grpSpMk id="75" creationId="{FD642FB6-2808-4BC5-AE0B-7302C24B78A5}"/>
          </ac:grpSpMkLst>
        </pc:grpChg>
        <pc:picChg chg="add mod">
          <ac:chgData name="Mylene DiPenta" userId="69dd0c8e1c0a709f" providerId="LiveId" clId="{79741195-4C2B-4CCA-A8A2-71F03C9971F3}" dt="2020-11-13T02:50:33.145" v="878" actId="26606"/>
          <ac:picMkLst>
            <pc:docMk/>
            <pc:sldMk cId="83842276" sldId="277"/>
            <ac:picMk id="4098" creationId="{E716D50E-B62F-42D7-ADE0-FB57FEB74946}"/>
          </ac:picMkLst>
        </pc:picChg>
      </pc:sldChg>
      <pc:sldChg chg="addSp delSp modSp new mod setBg setClrOvrMap">
        <pc:chgData name="Mylene DiPenta" userId="69dd0c8e1c0a709f" providerId="LiveId" clId="{79741195-4C2B-4CCA-A8A2-71F03C9971F3}" dt="2020-11-13T02:51:47.114" v="928"/>
        <pc:sldMkLst>
          <pc:docMk/>
          <pc:sldMk cId="1636683516" sldId="278"/>
        </pc:sldMkLst>
        <pc:spChg chg="mod">
          <ac:chgData name="Mylene DiPenta" userId="69dd0c8e1c0a709f" providerId="LiveId" clId="{79741195-4C2B-4CCA-A8A2-71F03C9971F3}" dt="2020-11-13T02:49:23.159" v="842" actId="26606"/>
          <ac:spMkLst>
            <pc:docMk/>
            <pc:sldMk cId="1636683516" sldId="278"/>
            <ac:spMk id="2" creationId="{75688D15-71BF-4AD9-A221-3B2DA6EC7108}"/>
          </ac:spMkLst>
        </pc:spChg>
        <pc:spChg chg="add del mod ord">
          <ac:chgData name="Mylene DiPenta" userId="69dd0c8e1c0a709f" providerId="LiveId" clId="{79741195-4C2B-4CCA-A8A2-71F03C9971F3}" dt="2020-11-13T02:49:23.159" v="842" actId="26606"/>
          <ac:spMkLst>
            <pc:docMk/>
            <pc:sldMk cId="1636683516" sldId="278"/>
            <ac:spMk id="3" creationId="{6475B69D-7102-408D-A385-B7BA088E162E}"/>
          </ac:spMkLst>
        </pc:spChg>
        <pc:spChg chg="add del mod">
          <ac:chgData name="Mylene DiPenta" userId="69dd0c8e1c0a709f" providerId="LiveId" clId="{79741195-4C2B-4CCA-A8A2-71F03C9971F3}" dt="2020-11-13T02:46:05.696" v="505" actId="767"/>
          <ac:spMkLst>
            <pc:docMk/>
            <pc:sldMk cId="1636683516" sldId="278"/>
            <ac:spMk id="6" creationId="{ED6C97B1-7127-44A3-951E-A1A04DAC9407}"/>
          </ac:spMkLst>
        </pc:spChg>
        <pc:spChg chg="add">
          <ac:chgData name="Mylene DiPenta" userId="69dd0c8e1c0a709f" providerId="LiveId" clId="{79741195-4C2B-4CCA-A8A2-71F03C9971F3}" dt="2020-11-13T02:49:23.159" v="842" actId="26606"/>
          <ac:spMkLst>
            <pc:docMk/>
            <pc:sldMk cId="1636683516" sldId="278"/>
            <ac:spMk id="10" creationId="{9775AF3B-5284-4B97-9BB7-55C6FB3699C2}"/>
          </ac:spMkLst>
        </pc:spChg>
        <pc:spChg chg="add">
          <ac:chgData name="Mylene DiPenta" userId="69dd0c8e1c0a709f" providerId="LiveId" clId="{79741195-4C2B-4CCA-A8A2-71F03C9971F3}" dt="2020-11-13T02:49:23.159" v="842" actId="26606"/>
          <ac:spMkLst>
            <pc:docMk/>
            <pc:sldMk cId="1636683516" sldId="278"/>
            <ac:spMk id="55" creationId="{66D4F5BA-1D71-49B2-8A7F-6B4EB94D7265}"/>
          </ac:spMkLst>
        </pc:spChg>
        <pc:grpChg chg="add">
          <ac:chgData name="Mylene DiPenta" userId="69dd0c8e1c0a709f" providerId="LiveId" clId="{79741195-4C2B-4CCA-A8A2-71F03C9971F3}" dt="2020-11-13T02:49:23.159" v="842" actId="26606"/>
          <ac:grpSpMkLst>
            <pc:docMk/>
            <pc:sldMk cId="1636683516" sldId="278"/>
            <ac:grpSpMk id="12" creationId="{A0F1F7ED-DA39-478F-85DA-317DE08941E8}"/>
          </ac:grpSpMkLst>
        </pc:grpChg>
        <pc:picChg chg="add mod">
          <ac:chgData name="Mylene DiPenta" userId="69dd0c8e1c0a709f" providerId="LiveId" clId="{79741195-4C2B-4CCA-A8A2-71F03C9971F3}" dt="2020-11-13T02:51:47.114" v="928"/>
          <ac:picMkLst>
            <pc:docMk/>
            <pc:sldMk cId="1636683516" sldId="278"/>
            <ac:picMk id="5" creationId="{93D9C901-69B6-45A9-A033-E8DA8A150E86}"/>
          </ac:picMkLst>
        </pc:picChg>
        <pc:picChg chg="add">
          <ac:chgData name="Mylene DiPenta" userId="69dd0c8e1c0a709f" providerId="LiveId" clId="{79741195-4C2B-4CCA-A8A2-71F03C9971F3}" dt="2020-11-13T02:49:23.159" v="842" actId="26606"/>
          <ac:picMkLst>
            <pc:docMk/>
            <pc:sldMk cId="1636683516" sldId="278"/>
            <ac:picMk id="53" creationId="{1B17CCE2-CEEF-40CA-8C4D-0DC2DCA78A23}"/>
          </ac:picMkLst>
        </pc:picChg>
      </pc:sldChg>
      <pc:sldChg chg="addSp delSp modSp new mod setBg setClrOvrMap">
        <pc:chgData name="Mylene DiPenta" userId="69dd0c8e1c0a709f" providerId="LiveId" clId="{79741195-4C2B-4CCA-A8A2-71F03C9971F3}" dt="2020-11-13T02:55:53.049" v="1078" actId="27614"/>
        <pc:sldMkLst>
          <pc:docMk/>
          <pc:sldMk cId="2707687288" sldId="279"/>
        </pc:sldMkLst>
        <pc:spChg chg="mod">
          <ac:chgData name="Mylene DiPenta" userId="69dd0c8e1c0a709f" providerId="LiveId" clId="{79741195-4C2B-4CCA-A8A2-71F03C9971F3}" dt="2020-11-13T02:55:14.501" v="1077" actId="26606"/>
          <ac:spMkLst>
            <pc:docMk/>
            <pc:sldMk cId="2707687288" sldId="279"/>
            <ac:spMk id="2" creationId="{DB38F285-42DC-43CB-9CB8-5CF4C265EF7C}"/>
          </ac:spMkLst>
        </pc:spChg>
        <pc:spChg chg="mod ord">
          <ac:chgData name="Mylene DiPenta" userId="69dd0c8e1c0a709f" providerId="LiveId" clId="{79741195-4C2B-4CCA-A8A2-71F03C9971F3}" dt="2020-11-13T02:55:14.501" v="1077" actId="26606"/>
          <ac:spMkLst>
            <pc:docMk/>
            <pc:sldMk cId="2707687288" sldId="279"/>
            <ac:spMk id="3" creationId="{09F6C806-35C8-407F-B218-12602EE260E2}"/>
          </ac:spMkLst>
        </pc:spChg>
        <pc:spChg chg="add del">
          <ac:chgData name="Mylene DiPenta" userId="69dd0c8e1c0a709f" providerId="LiveId" clId="{79741195-4C2B-4CCA-A8A2-71F03C9971F3}" dt="2020-11-13T02:55:14.476" v="1076" actId="26606"/>
          <ac:spMkLst>
            <pc:docMk/>
            <pc:sldMk cId="2707687288" sldId="279"/>
            <ac:spMk id="7" creationId="{6697F791-5FFA-4164-899F-EB52EA72B024}"/>
          </ac:spMkLst>
        </pc:spChg>
        <pc:spChg chg="add del">
          <ac:chgData name="Mylene DiPenta" userId="69dd0c8e1c0a709f" providerId="LiveId" clId="{79741195-4C2B-4CCA-A8A2-71F03C9971F3}" dt="2020-11-13T02:54:59.885" v="1072" actId="26606"/>
          <ac:spMkLst>
            <pc:docMk/>
            <pc:sldMk cId="2707687288" sldId="279"/>
            <ac:spMk id="10" creationId="{3CBA50DB-DBC7-4B6E-B3C1-8FF1EA519791}"/>
          </ac:spMkLst>
        </pc:spChg>
        <pc:spChg chg="add del">
          <ac:chgData name="Mylene DiPenta" userId="69dd0c8e1c0a709f" providerId="LiveId" clId="{79741195-4C2B-4CCA-A8A2-71F03C9971F3}" dt="2020-11-13T02:55:14.476" v="1076" actId="26606"/>
          <ac:spMkLst>
            <pc:docMk/>
            <pc:sldMk cId="2707687288" sldId="279"/>
            <ac:spMk id="14" creationId="{B773AB25-A422-41AA-9737-5E04C1966DE1}"/>
          </ac:spMkLst>
        </pc:spChg>
        <pc:spChg chg="add">
          <ac:chgData name="Mylene DiPenta" userId="69dd0c8e1c0a709f" providerId="LiveId" clId="{79741195-4C2B-4CCA-A8A2-71F03C9971F3}" dt="2020-11-13T02:55:14.501" v="1077" actId="26606"/>
          <ac:spMkLst>
            <pc:docMk/>
            <pc:sldMk cId="2707687288" sldId="279"/>
            <ac:spMk id="52" creationId="{9775AF3B-5284-4B97-9BB7-55C6FB3699C2}"/>
          </ac:spMkLst>
        </pc:spChg>
        <pc:spChg chg="add del">
          <ac:chgData name="Mylene DiPenta" userId="69dd0c8e1c0a709f" providerId="LiveId" clId="{79741195-4C2B-4CCA-A8A2-71F03C9971F3}" dt="2020-11-13T02:54:59.885" v="1072" actId="26606"/>
          <ac:spMkLst>
            <pc:docMk/>
            <pc:sldMk cId="2707687288" sldId="279"/>
            <ac:spMk id="55" creationId="{A1351C6B-7343-451F-AB4A-1CE294A4E927}"/>
          </ac:spMkLst>
        </pc:spChg>
        <pc:spChg chg="add">
          <ac:chgData name="Mylene DiPenta" userId="69dd0c8e1c0a709f" providerId="LiveId" clId="{79741195-4C2B-4CCA-A8A2-71F03C9971F3}" dt="2020-11-13T02:55:14.501" v="1077" actId="26606"/>
          <ac:spMkLst>
            <pc:docMk/>
            <pc:sldMk cId="2707687288" sldId="279"/>
            <ac:spMk id="60" creationId="{66D4F5BA-1D71-49B2-8A7F-6B4EB94D7265}"/>
          </ac:spMkLst>
        </pc:spChg>
        <pc:grpChg chg="add del">
          <ac:chgData name="Mylene DiPenta" userId="69dd0c8e1c0a709f" providerId="LiveId" clId="{79741195-4C2B-4CCA-A8A2-71F03C9971F3}" dt="2020-11-13T02:54:59.885" v="1072" actId="26606"/>
          <ac:grpSpMkLst>
            <pc:docMk/>
            <pc:sldMk cId="2707687288" sldId="279"/>
            <ac:grpSpMk id="12" creationId="{1DED8FB6-AF8D-4D98-913D-E6486FEC1021}"/>
          </ac:grpSpMkLst>
        </pc:grpChg>
        <pc:grpChg chg="add del">
          <ac:chgData name="Mylene DiPenta" userId="69dd0c8e1c0a709f" providerId="LiveId" clId="{79741195-4C2B-4CCA-A8A2-71F03C9971F3}" dt="2020-11-13T02:55:14.476" v="1076" actId="26606"/>
          <ac:grpSpMkLst>
            <pc:docMk/>
            <pc:sldMk cId="2707687288" sldId="279"/>
            <ac:grpSpMk id="18" creationId="{6AD0D387-1584-4477-B5F8-52B50D4F2205}"/>
          </ac:grpSpMkLst>
        </pc:grpChg>
        <pc:grpChg chg="add">
          <ac:chgData name="Mylene DiPenta" userId="69dd0c8e1c0a709f" providerId="LiveId" clId="{79741195-4C2B-4CCA-A8A2-71F03C9971F3}" dt="2020-11-13T02:55:14.501" v="1077" actId="26606"/>
          <ac:grpSpMkLst>
            <pc:docMk/>
            <pc:sldMk cId="2707687288" sldId="279"/>
            <ac:grpSpMk id="54" creationId="{A0F1F7ED-DA39-478F-85DA-317DE08941E8}"/>
          </ac:grpSpMkLst>
        </pc:grpChg>
        <pc:picChg chg="add mod">
          <ac:chgData name="Mylene DiPenta" userId="69dd0c8e1c0a709f" providerId="LiveId" clId="{79741195-4C2B-4CCA-A8A2-71F03C9971F3}" dt="2020-11-13T02:55:53.049" v="1078" actId="27614"/>
          <ac:picMkLst>
            <pc:docMk/>
            <pc:sldMk cId="2707687288" sldId="279"/>
            <ac:picMk id="5" creationId="{DA0496AE-8924-46DD-BDC8-3349E6A609B4}"/>
          </ac:picMkLst>
        </pc:picChg>
        <pc:picChg chg="add del">
          <ac:chgData name="Mylene DiPenta" userId="69dd0c8e1c0a709f" providerId="LiveId" clId="{79741195-4C2B-4CCA-A8A2-71F03C9971F3}" dt="2020-11-13T02:55:14.476" v="1076" actId="26606"/>
          <ac:picMkLst>
            <pc:docMk/>
            <pc:sldMk cId="2707687288" sldId="279"/>
            <ac:picMk id="8" creationId="{4E28A1A9-FB81-4816-AAEA-C3B430946951}"/>
          </ac:picMkLst>
        </pc:picChg>
        <pc:picChg chg="add del">
          <ac:chgData name="Mylene DiPenta" userId="69dd0c8e1c0a709f" providerId="LiveId" clId="{79741195-4C2B-4CCA-A8A2-71F03C9971F3}" dt="2020-11-13T02:55:14.476" v="1076" actId="26606"/>
          <ac:picMkLst>
            <pc:docMk/>
            <pc:sldMk cId="2707687288" sldId="279"/>
            <ac:picMk id="16" creationId="{AF0552B8-DE8C-40DF-B29F-1728E6A10619}"/>
          </ac:picMkLst>
        </pc:picChg>
        <pc:picChg chg="add del">
          <ac:chgData name="Mylene DiPenta" userId="69dd0c8e1c0a709f" providerId="LiveId" clId="{79741195-4C2B-4CCA-A8A2-71F03C9971F3}" dt="2020-11-13T02:54:59.885" v="1072" actId="26606"/>
          <ac:picMkLst>
            <pc:docMk/>
            <pc:sldMk cId="2707687288" sldId="279"/>
            <ac:picMk id="53" creationId="{5B3DE270-418F-47A7-B311-C4D876041DC6}"/>
          </ac:picMkLst>
        </pc:picChg>
        <pc:picChg chg="add">
          <ac:chgData name="Mylene DiPenta" userId="69dd0c8e1c0a709f" providerId="LiveId" clId="{79741195-4C2B-4CCA-A8A2-71F03C9971F3}" dt="2020-11-13T02:55:14.501" v="1077" actId="26606"/>
          <ac:picMkLst>
            <pc:docMk/>
            <pc:sldMk cId="2707687288" sldId="279"/>
            <ac:picMk id="59" creationId="{1B17CCE2-CEEF-40CA-8C4D-0DC2DCA78A23}"/>
          </ac:picMkLst>
        </pc:picChg>
      </pc:sldChg>
      <pc:sldChg chg="addSp delSp modSp new mod setBg">
        <pc:chgData name="Mylene DiPenta" userId="69dd0c8e1c0a709f" providerId="LiveId" clId="{79741195-4C2B-4CCA-A8A2-71F03C9971F3}" dt="2020-11-13T03:16:47.967" v="1116" actId="27614"/>
        <pc:sldMkLst>
          <pc:docMk/>
          <pc:sldMk cId="2577989897" sldId="280"/>
        </pc:sldMkLst>
        <pc:spChg chg="del mod">
          <ac:chgData name="Mylene DiPenta" userId="69dd0c8e1c0a709f" providerId="LiveId" clId="{79741195-4C2B-4CCA-A8A2-71F03C9971F3}" dt="2020-11-13T02:57:59.828" v="1102" actId="478"/>
          <ac:spMkLst>
            <pc:docMk/>
            <pc:sldMk cId="2577989897" sldId="280"/>
            <ac:spMk id="2" creationId="{06BF1894-0B6E-4D04-9838-4FF624DB1E17}"/>
          </ac:spMkLst>
        </pc:spChg>
        <pc:spChg chg="del">
          <ac:chgData name="Mylene DiPenta" userId="69dd0c8e1c0a709f" providerId="LiveId" clId="{79741195-4C2B-4CCA-A8A2-71F03C9971F3}" dt="2020-11-13T02:57:50.242" v="1101" actId="478"/>
          <ac:spMkLst>
            <pc:docMk/>
            <pc:sldMk cId="2577989897" sldId="280"/>
            <ac:spMk id="3" creationId="{9F5506E1-8A42-465A-94EA-A878E337A4CE}"/>
          </ac:spMkLst>
        </pc:spChg>
        <pc:spChg chg="add del mod">
          <ac:chgData name="Mylene DiPenta" userId="69dd0c8e1c0a709f" providerId="LiveId" clId="{79741195-4C2B-4CCA-A8A2-71F03C9971F3}" dt="2020-11-13T02:58:03.575" v="1103" actId="478"/>
          <ac:spMkLst>
            <pc:docMk/>
            <pc:sldMk cId="2577989897" sldId="280"/>
            <ac:spMk id="7" creationId="{1B427024-8AA9-4E59-8B83-07C1D001A4A9}"/>
          </ac:spMkLst>
        </pc:spChg>
        <pc:spChg chg="add del">
          <ac:chgData name="Mylene DiPenta" userId="69dd0c8e1c0a709f" providerId="LiveId" clId="{79741195-4C2B-4CCA-A8A2-71F03C9971F3}" dt="2020-11-13T02:58:19.804" v="1107" actId="26606"/>
          <ac:spMkLst>
            <pc:docMk/>
            <pc:sldMk cId="2577989897" sldId="280"/>
            <ac:spMk id="55" creationId="{C98BB248-BA08-4E0B-8C30-EF9826CAAB97}"/>
          </ac:spMkLst>
        </pc:spChg>
        <pc:spChg chg="add del">
          <ac:chgData name="Mylene DiPenta" userId="69dd0c8e1c0a709f" providerId="LiveId" clId="{79741195-4C2B-4CCA-A8A2-71F03C9971F3}" dt="2020-11-13T02:58:15.789" v="1105" actId="26606"/>
          <ac:spMkLst>
            <pc:docMk/>
            <pc:sldMk cId="2577989897" sldId="280"/>
            <ac:spMk id="59" creationId="{81E18780-A505-4639-9939-E204348C7317}"/>
          </ac:spMkLst>
        </pc:spChg>
        <pc:spChg chg="add del">
          <ac:chgData name="Mylene DiPenta" userId="69dd0c8e1c0a709f" providerId="LiveId" clId="{79741195-4C2B-4CCA-A8A2-71F03C9971F3}" dt="2020-11-13T02:58:19.804" v="1107" actId="26606"/>
          <ac:spMkLst>
            <pc:docMk/>
            <pc:sldMk cId="2577989897" sldId="280"/>
            <ac:spMk id="63" creationId="{AA2EC7FB-B6D7-468A-8D97-D703FEC194AF}"/>
          </ac:spMkLst>
        </pc:spChg>
        <pc:spChg chg="add del">
          <ac:chgData name="Mylene DiPenta" userId="69dd0c8e1c0a709f" providerId="LiveId" clId="{79741195-4C2B-4CCA-A8A2-71F03C9971F3}" dt="2020-11-13T02:58:19.804" v="1107" actId="26606"/>
          <ac:spMkLst>
            <pc:docMk/>
            <pc:sldMk cId="2577989897" sldId="280"/>
            <ac:spMk id="64" creationId="{657D9EFE-4243-4017-9315-63206084D089}"/>
          </ac:spMkLst>
        </pc:spChg>
        <pc:spChg chg="add del">
          <ac:chgData name="Mylene DiPenta" userId="69dd0c8e1c0a709f" providerId="LiveId" clId="{79741195-4C2B-4CCA-A8A2-71F03C9971F3}" dt="2020-11-13T02:59:28.523" v="1114" actId="26606"/>
          <ac:spMkLst>
            <pc:docMk/>
            <pc:sldMk cId="2577989897" sldId="280"/>
            <ac:spMk id="68" creationId="{C068D0EE-C6C8-484A-AFB7-3602BA27F8CD}"/>
          </ac:spMkLst>
        </pc:spChg>
        <pc:spChg chg="add del">
          <ac:chgData name="Mylene DiPenta" userId="69dd0c8e1c0a709f" providerId="LiveId" clId="{79741195-4C2B-4CCA-A8A2-71F03C9971F3}" dt="2020-11-13T02:59:28.523" v="1114" actId="26606"/>
          <ac:spMkLst>
            <pc:docMk/>
            <pc:sldMk cId="2577989897" sldId="280"/>
            <ac:spMk id="69" creationId="{DDE5FB8C-CC3F-4C24-BF4F-1B5999DE6851}"/>
          </ac:spMkLst>
        </pc:spChg>
        <pc:spChg chg="add del">
          <ac:chgData name="Mylene DiPenta" userId="69dd0c8e1c0a709f" providerId="LiveId" clId="{79741195-4C2B-4CCA-A8A2-71F03C9971F3}" dt="2020-11-13T02:59:28.496" v="1113" actId="26606"/>
          <ac:spMkLst>
            <pc:docMk/>
            <pc:sldMk cId="2577989897" sldId="280"/>
            <ac:spMk id="119" creationId="{82A94579-01B7-454A-9C90-6EE06CC1E119}"/>
          </ac:spMkLst>
        </pc:spChg>
        <pc:spChg chg="add">
          <ac:chgData name="Mylene DiPenta" userId="69dd0c8e1c0a709f" providerId="LiveId" clId="{79741195-4C2B-4CCA-A8A2-71F03C9971F3}" dt="2020-11-13T02:59:28.523" v="1114" actId="26606"/>
          <ac:spMkLst>
            <pc:docMk/>
            <pc:sldMk cId="2577989897" sldId="280"/>
            <ac:spMk id="121" creationId="{0E4670F0-2634-43A1-A1DE-4011D22097CC}"/>
          </ac:spMkLst>
        </pc:spChg>
        <pc:spChg chg="add">
          <ac:chgData name="Mylene DiPenta" userId="69dd0c8e1c0a709f" providerId="LiveId" clId="{79741195-4C2B-4CCA-A8A2-71F03C9971F3}" dt="2020-11-13T02:59:28.523" v="1114" actId="26606"/>
          <ac:spMkLst>
            <pc:docMk/>
            <pc:sldMk cId="2577989897" sldId="280"/>
            <ac:spMk id="124" creationId="{086696B0-DC42-487B-A75C-9323FE410EC0}"/>
          </ac:spMkLst>
        </pc:spChg>
        <pc:spChg chg="add">
          <ac:chgData name="Mylene DiPenta" userId="69dd0c8e1c0a709f" providerId="LiveId" clId="{79741195-4C2B-4CCA-A8A2-71F03C9971F3}" dt="2020-11-13T02:59:28.523" v="1114" actId="26606"/>
          <ac:spMkLst>
            <pc:docMk/>
            <pc:sldMk cId="2577989897" sldId="280"/>
            <ac:spMk id="125" creationId="{8C852927-7A85-41C3-91E9-2F6992E348AB}"/>
          </ac:spMkLst>
        </pc:spChg>
        <pc:grpChg chg="add del">
          <ac:chgData name="Mylene DiPenta" userId="69dd0c8e1c0a709f" providerId="LiveId" clId="{79741195-4C2B-4CCA-A8A2-71F03C9971F3}" dt="2020-11-13T02:58:15.789" v="1105" actId="26606"/>
          <ac:grpSpMkLst>
            <pc:docMk/>
            <pc:sldMk cId="2577989897" sldId="280"/>
            <ac:grpSpMk id="12" creationId="{366C3164-AA9F-47E3-913A-4F002BC00F6E}"/>
          </ac:grpSpMkLst>
        </pc:grpChg>
        <pc:grpChg chg="add del">
          <ac:chgData name="Mylene DiPenta" userId="69dd0c8e1c0a709f" providerId="LiveId" clId="{79741195-4C2B-4CCA-A8A2-71F03C9971F3}" dt="2020-11-13T02:58:15.789" v="1105" actId="26606"/>
          <ac:grpSpMkLst>
            <pc:docMk/>
            <pc:sldMk cId="2577989897" sldId="280"/>
            <ac:grpSpMk id="53" creationId="{891D367A-4C8C-409F-93D9-FD02D0BC9FF6}"/>
          </ac:grpSpMkLst>
        </pc:grpChg>
        <pc:grpChg chg="add del">
          <ac:chgData name="Mylene DiPenta" userId="69dd0c8e1c0a709f" providerId="LiveId" clId="{79741195-4C2B-4CCA-A8A2-71F03C9971F3}" dt="2020-11-13T02:58:19.804" v="1107" actId="26606"/>
          <ac:grpSpMkLst>
            <pc:docMk/>
            <pc:sldMk cId="2577989897" sldId="280"/>
            <ac:grpSpMk id="62" creationId="{366C3164-AA9F-47E3-913A-4F002BC00F6E}"/>
          </ac:grpSpMkLst>
        </pc:grpChg>
        <pc:grpChg chg="add del">
          <ac:chgData name="Mylene DiPenta" userId="69dd0c8e1c0a709f" providerId="LiveId" clId="{79741195-4C2B-4CCA-A8A2-71F03C9971F3}" dt="2020-11-13T02:59:28.523" v="1114" actId="26606"/>
          <ac:grpSpMkLst>
            <pc:docMk/>
            <pc:sldMk cId="2577989897" sldId="280"/>
            <ac:grpSpMk id="67" creationId="{366C3164-AA9F-47E3-913A-4F002BC00F6E}"/>
          </ac:grpSpMkLst>
        </pc:grpChg>
        <pc:grpChg chg="add del">
          <ac:chgData name="Mylene DiPenta" userId="69dd0c8e1c0a709f" providerId="LiveId" clId="{79741195-4C2B-4CCA-A8A2-71F03C9971F3}" dt="2020-11-13T02:59:28.496" v="1113" actId="26606"/>
          <ac:grpSpMkLst>
            <pc:docMk/>
            <pc:sldMk cId="2577989897" sldId="280"/>
            <ac:grpSpMk id="76" creationId="{72A9CFA7-7B9A-4AD7-AB70-C7667C5948CD}"/>
          </ac:grpSpMkLst>
        </pc:grpChg>
        <pc:grpChg chg="add">
          <ac:chgData name="Mylene DiPenta" userId="69dd0c8e1c0a709f" providerId="LiveId" clId="{79741195-4C2B-4CCA-A8A2-71F03C9971F3}" dt="2020-11-13T02:59:28.523" v="1114" actId="26606"/>
          <ac:grpSpMkLst>
            <pc:docMk/>
            <pc:sldMk cId="2577989897" sldId="280"/>
            <ac:grpSpMk id="123" creationId="{72A9CFA7-7B9A-4AD7-AB70-C7667C5948CD}"/>
          </ac:grpSpMkLst>
        </pc:grpChg>
        <pc:picChg chg="add del mod ord">
          <ac:chgData name="Mylene DiPenta" userId="69dd0c8e1c0a709f" providerId="LiveId" clId="{79741195-4C2B-4CCA-A8A2-71F03C9971F3}" dt="2020-11-13T03:16:47.967" v="1116" actId="27614"/>
          <ac:picMkLst>
            <pc:docMk/>
            <pc:sldMk cId="2577989897" sldId="280"/>
            <ac:picMk id="5" creationId="{18E65C71-A5C4-4C13-8733-CFEA31B1044D}"/>
          </ac:picMkLst>
        </pc:picChg>
        <pc:picChg chg="add mod">
          <ac:chgData name="Mylene DiPenta" userId="69dd0c8e1c0a709f" providerId="LiveId" clId="{79741195-4C2B-4CCA-A8A2-71F03C9971F3}" dt="2020-11-13T03:16:47.657" v="1115" actId="27614"/>
          <ac:picMkLst>
            <pc:docMk/>
            <pc:sldMk cId="2577989897" sldId="280"/>
            <ac:picMk id="9" creationId="{19A5D210-C219-497D-BF4D-9E425F38B351}"/>
          </ac:picMkLst>
        </pc:picChg>
        <pc:picChg chg="add del">
          <ac:chgData name="Mylene DiPenta" userId="69dd0c8e1c0a709f" providerId="LiveId" clId="{79741195-4C2B-4CCA-A8A2-71F03C9971F3}" dt="2020-11-13T02:58:15.789" v="1105" actId="26606"/>
          <ac:picMkLst>
            <pc:docMk/>
            <pc:sldMk cId="2577989897" sldId="280"/>
            <ac:picMk id="10" creationId="{EA8ADA9F-99E3-4964-8962-1118D1439FBA}"/>
          </ac:picMkLst>
        </pc:picChg>
        <pc:picChg chg="add del">
          <ac:chgData name="Mylene DiPenta" userId="69dd0c8e1c0a709f" providerId="LiveId" clId="{79741195-4C2B-4CCA-A8A2-71F03C9971F3}" dt="2020-11-13T02:58:15.789" v="1105" actId="26606"/>
          <ac:picMkLst>
            <pc:docMk/>
            <pc:sldMk cId="2577989897" sldId="280"/>
            <ac:picMk id="57" creationId="{7589240B-26BC-45BE-A858-3DF47A39229B}"/>
          </ac:picMkLst>
        </pc:picChg>
        <pc:picChg chg="add del">
          <ac:chgData name="Mylene DiPenta" userId="69dd0c8e1c0a709f" providerId="LiveId" clId="{79741195-4C2B-4CCA-A8A2-71F03C9971F3}" dt="2020-11-13T02:58:19.804" v="1107" actId="26606"/>
          <ac:picMkLst>
            <pc:docMk/>
            <pc:sldMk cId="2577989897" sldId="280"/>
            <ac:picMk id="61" creationId="{EA8ADA9F-99E3-4964-8962-1118D1439FBA}"/>
          </ac:picMkLst>
        </pc:picChg>
        <pc:picChg chg="add del">
          <ac:chgData name="Mylene DiPenta" userId="69dd0c8e1c0a709f" providerId="LiveId" clId="{79741195-4C2B-4CCA-A8A2-71F03C9971F3}" dt="2020-11-13T02:59:28.523" v="1114" actId="26606"/>
          <ac:picMkLst>
            <pc:docMk/>
            <pc:sldMk cId="2577989897" sldId="280"/>
            <ac:picMk id="66" creationId="{EA8ADA9F-99E3-4964-8962-1118D1439FBA}"/>
          </ac:picMkLst>
        </pc:picChg>
        <pc:picChg chg="add del">
          <ac:chgData name="Mylene DiPenta" userId="69dd0c8e1c0a709f" providerId="LiveId" clId="{79741195-4C2B-4CCA-A8A2-71F03C9971F3}" dt="2020-11-13T02:59:28.496" v="1113" actId="26606"/>
          <ac:picMkLst>
            <pc:docMk/>
            <pc:sldMk cId="2577989897" sldId="280"/>
            <ac:picMk id="74" creationId="{B882E441-FBBB-4BE0-AD21-E7ADF5F6A469}"/>
          </ac:picMkLst>
        </pc:picChg>
        <pc:picChg chg="add del">
          <ac:chgData name="Mylene DiPenta" userId="69dd0c8e1c0a709f" providerId="LiveId" clId="{79741195-4C2B-4CCA-A8A2-71F03C9971F3}" dt="2020-11-13T02:59:28.496" v="1113" actId="26606"/>
          <ac:picMkLst>
            <pc:docMk/>
            <pc:sldMk cId="2577989897" sldId="280"/>
            <ac:picMk id="117" creationId="{E25531F0-2399-4F2A-824C-26C35637110B}"/>
          </ac:picMkLst>
        </pc:picChg>
        <pc:picChg chg="add">
          <ac:chgData name="Mylene DiPenta" userId="69dd0c8e1c0a709f" providerId="LiveId" clId="{79741195-4C2B-4CCA-A8A2-71F03C9971F3}" dt="2020-11-13T02:59:28.523" v="1114" actId="26606"/>
          <ac:picMkLst>
            <pc:docMk/>
            <pc:sldMk cId="2577989897" sldId="280"/>
            <ac:picMk id="122" creationId="{B882E441-FBBB-4BE0-AD21-E7ADF5F6A469}"/>
          </ac:picMkLst>
        </pc:picChg>
      </pc:sldChg>
      <pc:sldChg chg="addSp delSp modSp new mod ord setBg">
        <pc:chgData name="Mylene DiPenta" userId="69dd0c8e1c0a709f" providerId="LiveId" clId="{79741195-4C2B-4CCA-A8A2-71F03C9971F3}" dt="2020-11-13T04:06:08.948" v="2817"/>
        <pc:sldMkLst>
          <pc:docMk/>
          <pc:sldMk cId="4142321584" sldId="281"/>
        </pc:sldMkLst>
        <pc:spChg chg="mod">
          <ac:chgData name="Mylene DiPenta" userId="69dd0c8e1c0a709f" providerId="LiveId" clId="{79741195-4C2B-4CCA-A8A2-71F03C9971F3}" dt="2020-11-13T03:23:22.360" v="1472" actId="26606"/>
          <ac:spMkLst>
            <pc:docMk/>
            <pc:sldMk cId="4142321584" sldId="281"/>
            <ac:spMk id="2" creationId="{00683EC7-E3AA-4A72-A111-2262631C2B04}"/>
          </ac:spMkLst>
        </pc:spChg>
        <pc:spChg chg="del">
          <ac:chgData name="Mylene DiPenta" userId="69dd0c8e1c0a709f" providerId="LiveId" clId="{79741195-4C2B-4CCA-A8A2-71F03C9971F3}" dt="2020-11-13T03:23:15.886" v="1471" actId="478"/>
          <ac:spMkLst>
            <pc:docMk/>
            <pc:sldMk cId="4142321584" sldId="281"/>
            <ac:spMk id="3" creationId="{AA064A8F-DAB2-428E-8DB8-C51EB6100D29}"/>
          </ac:spMkLst>
        </pc:spChg>
        <pc:grpChg chg="add">
          <ac:chgData name="Mylene DiPenta" userId="69dd0c8e1c0a709f" providerId="LiveId" clId="{79741195-4C2B-4CCA-A8A2-71F03C9971F3}" dt="2020-11-13T03:23:22.360" v="1472" actId="26606"/>
          <ac:grpSpMkLst>
            <pc:docMk/>
            <pc:sldMk cId="4142321584" sldId="281"/>
            <ac:grpSpMk id="12" creationId="{9795E515-5F57-431F-9A0D-3A0419DF7572}"/>
          </ac:grpSpMkLst>
        </pc:grpChg>
        <pc:grpChg chg="add">
          <ac:chgData name="Mylene DiPenta" userId="69dd0c8e1c0a709f" providerId="LiveId" clId="{79741195-4C2B-4CCA-A8A2-71F03C9971F3}" dt="2020-11-13T03:23:22.360" v="1472" actId="26606"/>
          <ac:grpSpMkLst>
            <pc:docMk/>
            <pc:sldMk cId="4142321584" sldId="281"/>
            <ac:grpSpMk id="68" creationId="{6C68F39D-867D-4AFF-94C4-C3829AD5C5B5}"/>
          </ac:grpSpMkLst>
        </pc:grpChg>
        <pc:grpChg chg="add">
          <ac:chgData name="Mylene DiPenta" userId="69dd0c8e1c0a709f" providerId="LiveId" clId="{79741195-4C2B-4CCA-A8A2-71F03C9971F3}" dt="2020-11-13T03:23:22.360" v="1472" actId="26606"/>
          <ac:grpSpMkLst>
            <pc:docMk/>
            <pc:sldMk cId="4142321584" sldId="281"/>
            <ac:grpSpMk id="72" creationId="{4466CCD0-FEF9-460D-9FB6-11613A492B66}"/>
          </ac:grpSpMkLst>
        </pc:grpChg>
        <pc:grpChg chg="add">
          <ac:chgData name="Mylene DiPenta" userId="69dd0c8e1c0a709f" providerId="LiveId" clId="{79741195-4C2B-4CCA-A8A2-71F03C9971F3}" dt="2020-11-13T03:23:22.360" v="1472" actId="26606"/>
          <ac:grpSpMkLst>
            <pc:docMk/>
            <pc:sldMk cId="4142321584" sldId="281"/>
            <ac:grpSpMk id="128" creationId="{176E1971-1C4C-46C8-A821-63766428014D}"/>
          </ac:grpSpMkLst>
        </pc:grpChg>
        <pc:picChg chg="add mod">
          <ac:chgData name="Mylene DiPenta" userId="69dd0c8e1c0a709f" providerId="LiveId" clId="{79741195-4C2B-4CCA-A8A2-71F03C9971F3}" dt="2020-11-13T03:23:22.360" v="1472" actId="26606"/>
          <ac:picMkLst>
            <pc:docMk/>
            <pc:sldMk cId="4142321584" sldId="281"/>
            <ac:picMk id="5" creationId="{D29276DB-36F3-4871-A2B3-8DBDC5A41026}"/>
          </ac:picMkLst>
        </pc:picChg>
        <pc:picChg chg="add">
          <ac:chgData name="Mylene DiPenta" userId="69dd0c8e1c0a709f" providerId="LiveId" clId="{79741195-4C2B-4CCA-A8A2-71F03C9971F3}" dt="2020-11-13T03:23:22.360" v="1472" actId="26606"/>
          <ac:picMkLst>
            <pc:docMk/>
            <pc:sldMk cId="4142321584" sldId="281"/>
            <ac:picMk id="10" creationId="{50C065C3-0FE3-4452-B765-CB05BBB2A983}"/>
          </ac:picMkLst>
        </pc:picChg>
      </pc:sldChg>
      <pc:sldChg chg="del">
        <pc:chgData name="Mylene DiPenta" userId="69dd0c8e1c0a709f" providerId="LiveId" clId="{79741195-4C2B-4CCA-A8A2-71F03C9971F3}" dt="2020-11-13T03:17:12.113" v="1118"/>
        <pc:sldMkLst>
          <pc:docMk/>
          <pc:sldMk cId="4062852259" sldId="308"/>
        </pc:sldMkLst>
      </pc:sldChg>
      <pc:sldChg chg="addSp delSp modSp new del mod">
        <pc:chgData name="Mylene DiPenta" userId="69dd0c8e1c0a709f" providerId="LiveId" clId="{79741195-4C2B-4CCA-A8A2-71F03C9971F3}" dt="2020-11-13T04:04:44.513" v="2803" actId="47"/>
        <pc:sldMkLst>
          <pc:docMk/>
          <pc:sldMk cId="2923742903" sldId="309"/>
        </pc:sldMkLst>
        <pc:spChg chg="mod">
          <ac:chgData name="Mylene DiPenta" userId="69dd0c8e1c0a709f" providerId="LiveId" clId="{79741195-4C2B-4CCA-A8A2-71F03C9971F3}" dt="2020-11-13T03:17:51.531" v="1129" actId="20577"/>
          <ac:spMkLst>
            <pc:docMk/>
            <pc:sldMk cId="2923742903" sldId="309"/>
            <ac:spMk id="2" creationId="{1743DD3B-46ED-408B-B7E0-102B98744CB7}"/>
          </ac:spMkLst>
        </pc:spChg>
        <pc:spChg chg="del">
          <ac:chgData name="Mylene DiPenta" userId="69dd0c8e1c0a709f" providerId="LiveId" clId="{79741195-4C2B-4CCA-A8A2-71F03C9971F3}" dt="2020-11-13T03:17:57.570" v="1130" actId="3680"/>
          <ac:spMkLst>
            <pc:docMk/>
            <pc:sldMk cId="2923742903" sldId="309"/>
            <ac:spMk id="3" creationId="{D574BC07-B889-4F85-B711-56E9AE86430A}"/>
          </ac:spMkLst>
        </pc:spChg>
        <pc:graphicFrameChg chg="add mod ord modGraphic">
          <ac:chgData name="Mylene DiPenta" userId="69dd0c8e1c0a709f" providerId="LiveId" clId="{79741195-4C2B-4CCA-A8A2-71F03C9971F3}" dt="2020-11-13T03:20:13.650" v="1318" actId="20577"/>
          <ac:graphicFrameMkLst>
            <pc:docMk/>
            <pc:sldMk cId="2923742903" sldId="309"/>
            <ac:graphicFrameMk id="4" creationId="{66DA9732-0BE4-43FB-BA40-E3CCA404B8E7}"/>
          </ac:graphicFrameMkLst>
        </pc:graphicFrameChg>
      </pc:sldChg>
      <pc:sldChg chg="modSp add del mod ord">
        <pc:chgData name="Mylene DiPenta" userId="69dd0c8e1c0a709f" providerId="LiveId" clId="{79741195-4C2B-4CCA-A8A2-71F03C9971F3}" dt="2020-11-13T04:04:41.900" v="2802" actId="47"/>
        <pc:sldMkLst>
          <pc:docMk/>
          <pc:sldMk cId="3659797480" sldId="310"/>
        </pc:sldMkLst>
        <pc:graphicFrameChg chg="modGraphic">
          <ac:chgData name="Mylene DiPenta" userId="69dd0c8e1c0a709f" providerId="LiveId" clId="{79741195-4C2B-4CCA-A8A2-71F03C9971F3}" dt="2020-11-13T03:27:22.934" v="1910" actId="21"/>
          <ac:graphicFrameMkLst>
            <pc:docMk/>
            <pc:sldMk cId="3659797480" sldId="310"/>
            <ac:graphicFrameMk id="4" creationId="{66DA9732-0BE4-43FB-BA40-E3CCA404B8E7}"/>
          </ac:graphicFrameMkLst>
        </pc:graphicFrameChg>
      </pc:sldChg>
      <pc:sldChg chg="modSp add mod ord">
        <pc:chgData name="Mylene DiPenta" userId="69dd0c8e1c0a709f" providerId="LiveId" clId="{79741195-4C2B-4CCA-A8A2-71F03C9971F3}" dt="2020-11-13T04:05:12.825" v="2810" actId="21"/>
        <pc:sldMkLst>
          <pc:docMk/>
          <pc:sldMk cId="170212071" sldId="311"/>
        </pc:sldMkLst>
        <pc:spChg chg="mod">
          <ac:chgData name="Mylene DiPenta" userId="69dd0c8e1c0a709f" providerId="LiveId" clId="{79741195-4C2B-4CCA-A8A2-71F03C9971F3}" dt="2020-11-13T03:33:40.220" v="2480" actId="14100"/>
          <ac:spMkLst>
            <pc:docMk/>
            <pc:sldMk cId="170212071" sldId="311"/>
            <ac:spMk id="2" creationId="{1743DD3B-46ED-408B-B7E0-102B98744CB7}"/>
          </ac:spMkLst>
        </pc:spChg>
        <pc:graphicFrameChg chg="mod modGraphic">
          <ac:chgData name="Mylene DiPenta" userId="69dd0c8e1c0a709f" providerId="LiveId" clId="{79741195-4C2B-4CCA-A8A2-71F03C9971F3}" dt="2020-11-13T04:05:12.825" v="2810" actId="21"/>
          <ac:graphicFrameMkLst>
            <pc:docMk/>
            <pc:sldMk cId="170212071" sldId="311"/>
            <ac:graphicFrameMk id="4" creationId="{66DA9732-0BE4-43FB-BA40-E3CCA404B8E7}"/>
          </ac:graphicFrameMkLst>
        </pc:graphicFrameChg>
      </pc:sldChg>
      <pc:sldChg chg="modSp new mod">
        <pc:chgData name="Mylene DiPenta" userId="69dd0c8e1c0a709f" providerId="LiveId" clId="{79741195-4C2B-4CCA-A8A2-71F03C9971F3}" dt="2020-11-13T19:56:11.346" v="3493" actId="20577"/>
        <pc:sldMkLst>
          <pc:docMk/>
          <pc:sldMk cId="2899835387" sldId="312"/>
        </pc:sldMkLst>
        <pc:spChg chg="mod">
          <ac:chgData name="Mylene DiPenta" userId="69dd0c8e1c0a709f" providerId="LiveId" clId="{79741195-4C2B-4CCA-A8A2-71F03C9971F3}" dt="2020-11-13T03:31:09.615" v="2290" actId="5793"/>
          <ac:spMkLst>
            <pc:docMk/>
            <pc:sldMk cId="2899835387" sldId="312"/>
            <ac:spMk id="2" creationId="{6F26C38C-292D-4E5C-BEB5-5B6DA2CCE201}"/>
          </ac:spMkLst>
        </pc:spChg>
        <pc:spChg chg="mod">
          <ac:chgData name="Mylene DiPenta" userId="69dd0c8e1c0a709f" providerId="LiveId" clId="{79741195-4C2B-4CCA-A8A2-71F03C9971F3}" dt="2020-11-13T19:56:11.346" v="3493" actId="20577"/>
          <ac:spMkLst>
            <pc:docMk/>
            <pc:sldMk cId="2899835387" sldId="312"/>
            <ac:spMk id="3" creationId="{4C895715-DFE5-4B43-9A91-8138B82D8298}"/>
          </ac:spMkLst>
        </pc:spChg>
      </pc:sldChg>
      <pc:sldChg chg="addSp delSp modSp new mod">
        <pc:chgData name="Mylene DiPenta" userId="69dd0c8e1c0a709f" providerId="LiveId" clId="{79741195-4C2B-4CCA-A8A2-71F03C9971F3}" dt="2020-11-13T19:56:29.855" v="3496" actId="20577"/>
        <pc:sldMkLst>
          <pc:docMk/>
          <pc:sldMk cId="3005578027" sldId="313"/>
        </pc:sldMkLst>
        <pc:spChg chg="del mod">
          <ac:chgData name="Mylene DiPenta" userId="69dd0c8e1c0a709f" providerId="LiveId" clId="{79741195-4C2B-4CCA-A8A2-71F03C9971F3}" dt="2020-11-13T03:36:47.424" v="2524" actId="478"/>
          <ac:spMkLst>
            <pc:docMk/>
            <pc:sldMk cId="3005578027" sldId="313"/>
            <ac:spMk id="2" creationId="{BF1BBB6E-0403-4239-8A40-C4E80C2DD34E}"/>
          </ac:spMkLst>
        </pc:spChg>
        <pc:spChg chg="add del mod">
          <ac:chgData name="Mylene DiPenta" userId="69dd0c8e1c0a709f" providerId="LiveId" clId="{79741195-4C2B-4CCA-A8A2-71F03C9971F3}" dt="2020-11-13T19:56:29.855" v="3496" actId="20577"/>
          <ac:spMkLst>
            <pc:docMk/>
            <pc:sldMk cId="3005578027" sldId="313"/>
            <ac:spMk id="3" creationId="{1FFAEDD5-D113-4A80-BF77-81661F0FC827}"/>
          </ac:spMkLst>
        </pc:spChg>
        <pc:spChg chg="add del mod">
          <ac:chgData name="Mylene DiPenta" userId="69dd0c8e1c0a709f" providerId="LiveId" clId="{79741195-4C2B-4CCA-A8A2-71F03C9971F3}" dt="2020-11-13T03:36:51.343" v="2526" actId="478"/>
          <ac:spMkLst>
            <pc:docMk/>
            <pc:sldMk cId="3005578027" sldId="313"/>
            <ac:spMk id="5" creationId="{9A500A61-F7C9-42A4-863B-C38D7B66FF3A}"/>
          </ac:spMkLst>
        </pc:spChg>
        <pc:spChg chg="add del mod">
          <ac:chgData name="Mylene DiPenta" userId="69dd0c8e1c0a709f" providerId="LiveId" clId="{79741195-4C2B-4CCA-A8A2-71F03C9971F3}" dt="2020-11-13T03:38:06.269" v="2560" actId="478"/>
          <ac:spMkLst>
            <pc:docMk/>
            <pc:sldMk cId="3005578027" sldId="313"/>
            <ac:spMk id="7" creationId="{100816F3-6132-4958-9495-56767FA8A98E}"/>
          </ac:spMkLst>
        </pc:spChg>
      </pc:sldChg>
      <pc:sldChg chg="modSp add del mod">
        <pc:chgData name="Mylene DiPenta" userId="69dd0c8e1c0a709f" providerId="LiveId" clId="{79741195-4C2B-4CCA-A8A2-71F03C9971F3}" dt="2020-11-13T04:32:06.405" v="3417" actId="2696"/>
        <pc:sldMkLst>
          <pc:docMk/>
          <pc:sldMk cId="2500009868" sldId="314"/>
        </pc:sldMkLst>
        <pc:graphicFrameChg chg="modGraphic">
          <ac:chgData name="Mylene DiPenta" userId="69dd0c8e1c0a709f" providerId="LiveId" clId="{79741195-4C2B-4CCA-A8A2-71F03C9971F3}" dt="2020-11-13T04:28:01.966" v="3321" actId="20577"/>
          <ac:graphicFrameMkLst>
            <pc:docMk/>
            <pc:sldMk cId="2500009868" sldId="314"/>
            <ac:graphicFrameMk id="4" creationId="{66DA9732-0BE4-43FB-BA40-E3CCA404B8E7}"/>
          </ac:graphicFrameMkLst>
        </pc:graphicFrameChg>
      </pc:sldChg>
      <pc:sldChg chg="modSp add mod ord">
        <pc:chgData name="Mylene DiPenta" userId="69dd0c8e1c0a709f" providerId="LiveId" clId="{79741195-4C2B-4CCA-A8A2-71F03C9971F3}" dt="2020-11-13T04:05:57.402" v="2815" actId="21"/>
        <pc:sldMkLst>
          <pc:docMk/>
          <pc:sldMk cId="1888817670" sldId="315"/>
        </pc:sldMkLst>
        <pc:graphicFrameChg chg="modGraphic">
          <ac:chgData name="Mylene DiPenta" userId="69dd0c8e1c0a709f" providerId="LiveId" clId="{79741195-4C2B-4CCA-A8A2-71F03C9971F3}" dt="2020-11-13T04:05:57.402" v="2815" actId="21"/>
          <ac:graphicFrameMkLst>
            <pc:docMk/>
            <pc:sldMk cId="1888817670" sldId="315"/>
            <ac:graphicFrameMk id="4" creationId="{66DA9732-0BE4-43FB-BA40-E3CCA404B8E7}"/>
          </ac:graphicFrameMkLst>
        </pc:graphicFrameChg>
      </pc:sldChg>
      <pc:sldChg chg="modSp add mod">
        <pc:chgData name="Mylene DiPenta" userId="69dd0c8e1c0a709f" providerId="LiveId" clId="{79741195-4C2B-4CCA-A8A2-71F03C9971F3}" dt="2020-11-13T04:06:41.467" v="2818" actId="21"/>
        <pc:sldMkLst>
          <pc:docMk/>
          <pc:sldMk cId="362126158" sldId="316"/>
        </pc:sldMkLst>
        <pc:graphicFrameChg chg="modGraphic">
          <ac:chgData name="Mylene DiPenta" userId="69dd0c8e1c0a709f" providerId="LiveId" clId="{79741195-4C2B-4CCA-A8A2-71F03C9971F3}" dt="2020-11-13T04:06:41.467" v="2818" actId="21"/>
          <ac:graphicFrameMkLst>
            <pc:docMk/>
            <pc:sldMk cId="362126158" sldId="316"/>
            <ac:graphicFrameMk id="4" creationId="{66DA9732-0BE4-43FB-BA40-E3CCA404B8E7}"/>
          </ac:graphicFrameMkLst>
        </pc:graphicFrameChg>
      </pc:sldChg>
      <pc:sldChg chg="modSp add mod">
        <pc:chgData name="Mylene DiPenta" userId="69dd0c8e1c0a709f" providerId="LiveId" clId="{79741195-4C2B-4CCA-A8A2-71F03C9971F3}" dt="2020-11-13T04:38:53.191" v="3423" actId="20577"/>
        <pc:sldMkLst>
          <pc:docMk/>
          <pc:sldMk cId="1184521206" sldId="317"/>
        </pc:sldMkLst>
        <pc:graphicFrameChg chg="modGraphic">
          <ac:chgData name="Mylene DiPenta" userId="69dd0c8e1c0a709f" providerId="LiveId" clId="{79741195-4C2B-4CCA-A8A2-71F03C9971F3}" dt="2020-11-13T04:38:53.191" v="3423" actId="20577"/>
          <ac:graphicFrameMkLst>
            <pc:docMk/>
            <pc:sldMk cId="1184521206" sldId="317"/>
            <ac:graphicFrameMk id="4" creationId="{66DA9732-0BE4-43FB-BA40-E3CCA404B8E7}"/>
          </ac:graphicFrameMkLst>
        </pc:graphicFrameChg>
      </pc:sldChg>
      <pc:sldChg chg="modSp new mod ord">
        <pc:chgData name="Mylene DiPenta" userId="69dd0c8e1c0a709f" providerId="LiveId" clId="{79741195-4C2B-4CCA-A8A2-71F03C9971F3}" dt="2020-11-13T08:12:17.825" v="3476"/>
        <pc:sldMkLst>
          <pc:docMk/>
          <pc:sldMk cId="1236470806" sldId="318"/>
        </pc:sldMkLst>
        <pc:spChg chg="mod">
          <ac:chgData name="Mylene DiPenta" userId="69dd0c8e1c0a709f" providerId="LiveId" clId="{79741195-4C2B-4CCA-A8A2-71F03C9971F3}" dt="2020-11-13T04:08:47.592" v="2894" actId="20577"/>
          <ac:spMkLst>
            <pc:docMk/>
            <pc:sldMk cId="1236470806" sldId="318"/>
            <ac:spMk id="2" creationId="{D0376114-E50E-4524-A3A9-8DAD8BE74EFB}"/>
          </ac:spMkLst>
        </pc:spChg>
        <pc:spChg chg="mod">
          <ac:chgData name="Mylene DiPenta" userId="69dd0c8e1c0a709f" providerId="LiveId" clId="{79741195-4C2B-4CCA-A8A2-71F03C9971F3}" dt="2020-11-13T04:09:52.134" v="2904" actId="20577"/>
          <ac:spMkLst>
            <pc:docMk/>
            <pc:sldMk cId="1236470806" sldId="318"/>
            <ac:spMk id="3" creationId="{801CB2CC-D675-457B-B17A-EE359EBF88DB}"/>
          </ac:spMkLst>
        </pc:spChg>
      </pc:sldChg>
      <pc:sldChg chg="modSp add mod">
        <pc:chgData name="Mylene DiPenta" userId="69dd0c8e1c0a709f" providerId="LiveId" clId="{79741195-4C2B-4CCA-A8A2-71F03C9971F3}" dt="2020-11-13T04:38:57.632" v="3425" actId="20577"/>
        <pc:sldMkLst>
          <pc:docMk/>
          <pc:sldMk cId="189025784" sldId="319"/>
        </pc:sldMkLst>
        <pc:graphicFrameChg chg="modGraphic">
          <ac:chgData name="Mylene DiPenta" userId="69dd0c8e1c0a709f" providerId="LiveId" clId="{79741195-4C2B-4CCA-A8A2-71F03C9971F3}" dt="2020-11-13T04:38:57.632" v="3425" actId="20577"/>
          <ac:graphicFrameMkLst>
            <pc:docMk/>
            <pc:sldMk cId="189025784" sldId="319"/>
            <ac:graphicFrameMk id="4" creationId="{66DA9732-0BE4-43FB-BA40-E3CCA404B8E7}"/>
          </ac:graphicFrameMkLst>
        </pc:graphicFrameChg>
      </pc:sldChg>
      <pc:sldChg chg="modSp new del mod">
        <pc:chgData name="Mylene DiPenta" userId="69dd0c8e1c0a709f" providerId="LiveId" clId="{79741195-4C2B-4CCA-A8A2-71F03C9971F3}" dt="2020-11-13T04:14:24.650" v="3227" actId="2696"/>
        <pc:sldMkLst>
          <pc:docMk/>
          <pc:sldMk cId="3847775431" sldId="319"/>
        </pc:sldMkLst>
        <pc:spChg chg="mod">
          <ac:chgData name="Mylene DiPenta" userId="69dd0c8e1c0a709f" providerId="LiveId" clId="{79741195-4C2B-4CCA-A8A2-71F03C9971F3}" dt="2020-11-13T04:12:21.746" v="2960" actId="20577"/>
          <ac:spMkLst>
            <pc:docMk/>
            <pc:sldMk cId="3847775431" sldId="319"/>
            <ac:spMk id="2" creationId="{C639A6D4-9DAF-4459-8870-EFEFFA0363BF}"/>
          </ac:spMkLst>
        </pc:spChg>
        <pc:spChg chg="mod">
          <ac:chgData name="Mylene DiPenta" userId="69dd0c8e1c0a709f" providerId="LiveId" clId="{79741195-4C2B-4CCA-A8A2-71F03C9971F3}" dt="2020-11-13T04:14:06.851" v="3226" actId="20577"/>
          <ac:spMkLst>
            <pc:docMk/>
            <pc:sldMk cId="3847775431" sldId="319"/>
            <ac:spMk id="3" creationId="{AE3AEB29-BEA8-45A8-B100-5B885B56FE9E}"/>
          </ac:spMkLst>
        </pc:spChg>
      </pc:sldChg>
      <pc:sldChg chg="add del ord">
        <pc:chgData name="Mylene DiPenta" userId="69dd0c8e1c0a709f" providerId="LiveId" clId="{79741195-4C2B-4CCA-A8A2-71F03C9971F3}" dt="2020-11-13T06:50:49.083" v="3435" actId="47"/>
        <pc:sldMkLst>
          <pc:docMk/>
          <pc:sldMk cId="334956054" sldId="320"/>
        </pc:sldMkLst>
      </pc:sldChg>
      <pc:sldChg chg="add ord">
        <pc:chgData name="Mylene DiPenta" userId="69dd0c8e1c0a709f" providerId="LiveId" clId="{79741195-4C2B-4CCA-A8A2-71F03C9971F3}" dt="2020-11-13T06:57:34.016" v="3438"/>
        <pc:sldMkLst>
          <pc:docMk/>
          <pc:sldMk cId="4220157812" sldId="320"/>
        </pc:sldMkLst>
      </pc:sldChg>
    </pc:docChg>
  </pc:docChgLst>
  <pc:docChgLst>
    <pc:chgData name="Mylene DiPenta" userId="69dd0c8e1c0a709f" providerId="LiveId" clId="{210D2443-DB81-4DD3-ADC1-0AC6CDBA40E7}"/>
    <pc:docChg chg="modSld">
      <pc:chgData name="Mylene DiPenta" userId="69dd0c8e1c0a709f" providerId="LiveId" clId="{210D2443-DB81-4DD3-ADC1-0AC6CDBA40E7}" dt="2020-11-14T08:35:10.872" v="2" actId="20577"/>
      <pc:docMkLst>
        <pc:docMk/>
      </pc:docMkLst>
      <pc:sldChg chg="modSp mod">
        <pc:chgData name="Mylene DiPenta" userId="69dd0c8e1c0a709f" providerId="LiveId" clId="{210D2443-DB81-4DD3-ADC1-0AC6CDBA40E7}" dt="2020-11-14T08:35:10.872" v="2" actId="20577"/>
        <pc:sldMkLst>
          <pc:docMk/>
          <pc:sldMk cId="324878302" sldId="260"/>
        </pc:sldMkLst>
        <pc:spChg chg="mod">
          <ac:chgData name="Mylene DiPenta" userId="69dd0c8e1c0a709f" providerId="LiveId" clId="{210D2443-DB81-4DD3-ADC1-0AC6CDBA40E7}" dt="2020-11-14T08:35:10.872" v="2" actId="20577"/>
          <ac:spMkLst>
            <pc:docMk/>
            <pc:sldMk cId="324878302" sldId="260"/>
            <ac:spMk id="4" creationId="{98A6F970-1155-4B22-BFB2-B086CBB8935D}"/>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ata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ata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C11D60-76E2-4131-AFF7-F429AD7F9409}"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A04CCFF8-B4A6-40E2-BAED-AA00F5B552D7}">
      <dgm:prSet/>
      <dgm:spPr/>
      <dgm:t>
        <a:bodyPr/>
        <a:lstStyle/>
        <a:p>
          <a:r>
            <a:rPr lang="en-US" dirty="0"/>
            <a:t>1 correct answer</a:t>
          </a:r>
        </a:p>
      </dgm:t>
    </dgm:pt>
    <dgm:pt modelId="{9C2F1493-BB6C-4BE0-B09A-EE9B779D48DE}" type="parTrans" cxnId="{2E64BEE4-A5CE-4EC6-A711-64182D942845}">
      <dgm:prSet/>
      <dgm:spPr/>
      <dgm:t>
        <a:bodyPr/>
        <a:lstStyle/>
        <a:p>
          <a:endParaRPr lang="en-US"/>
        </a:p>
      </dgm:t>
    </dgm:pt>
    <dgm:pt modelId="{3955FAB5-1FFF-4AFC-B089-FBB20933BFD0}" type="sibTrans" cxnId="{2E64BEE4-A5CE-4EC6-A711-64182D942845}">
      <dgm:prSet/>
      <dgm:spPr/>
      <dgm:t>
        <a:bodyPr/>
        <a:lstStyle/>
        <a:p>
          <a:endParaRPr lang="en-US"/>
        </a:p>
      </dgm:t>
    </dgm:pt>
    <dgm:pt modelId="{0E2B4BBE-E35C-4088-8AE8-AF121E9403CD}">
      <dgm:prSet/>
      <dgm:spPr/>
      <dgm:t>
        <a:bodyPr/>
        <a:lstStyle/>
        <a:p>
          <a:r>
            <a:rPr lang="en-CA" dirty="0"/>
            <a:t>Incorrect = morally bad and wrong</a:t>
          </a:r>
          <a:endParaRPr lang="en-US" dirty="0"/>
        </a:p>
      </dgm:t>
    </dgm:pt>
    <dgm:pt modelId="{4C97A27C-F6BC-4B0B-8DC2-34BADB9CEAC2}" type="parTrans" cxnId="{329CE084-3510-49E1-9381-C417E820A8AF}">
      <dgm:prSet/>
      <dgm:spPr/>
      <dgm:t>
        <a:bodyPr/>
        <a:lstStyle/>
        <a:p>
          <a:endParaRPr lang="en-US"/>
        </a:p>
      </dgm:t>
    </dgm:pt>
    <dgm:pt modelId="{45C724D8-8840-4A26-B81D-F51DF9E2B06F}" type="sibTrans" cxnId="{329CE084-3510-49E1-9381-C417E820A8AF}">
      <dgm:prSet/>
      <dgm:spPr/>
      <dgm:t>
        <a:bodyPr/>
        <a:lstStyle/>
        <a:p>
          <a:endParaRPr lang="en-US"/>
        </a:p>
      </dgm:t>
    </dgm:pt>
    <dgm:pt modelId="{73F921FF-4A64-4919-BF73-1FA15A63F1B9}">
      <dgm:prSet/>
      <dgm:spPr/>
      <dgm:t>
        <a:bodyPr/>
        <a:lstStyle/>
        <a:p>
          <a:r>
            <a:rPr lang="en-CA" dirty="0"/>
            <a:t>Certainty</a:t>
          </a:r>
          <a:endParaRPr lang="en-US" dirty="0"/>
        </a:p>
      </dgm:t>
    </dgm:pt>
    <dgm:pt modelId="{16934FAA-AFDA-4C62-8FCD-49A9A47DA79D}" type="parTrans" cxnId="{6F0A50B9-C228-4587-83C6-9AB95959A40D}">
      <dgm:prSet/>
      <dgm:spPr/>
      <dgm:t>
        <a:bodyPr/>
        <a:lstStyle/>
        <a:p>
          <a:endParaRPr lang="en-US"/>
        </a:p>
      </dgm:t>
    </dgm:pt>
    <dgm:pt modelId="{0FA4B6FD-CABB-4C83-AF9E-863052D9532E}" type="sibTrans" cxnId="{6F0A50B9-C228-4587-83C6-9AB95959A40D}">
      <dgm:prSet/>
      <dgm:spPr/>
      <dgm:t>
        <a:bodyPr/>
        <a:lstStyle/>
        <a:p>
          <a:endParaRPr lang="en-US"/>
        </a:p>
      </dgm:t>
    </dgm:pt>
    <dgm:pt modelId="{4B6997D5-11FC-451E-8589-8719A8F5046F}">
      <dgm:prSet/>
      <dgm:spPr/>
      <dgm:t>
        <a:bodyPr/>
        <a:lstStyle/>
        <a:p>
          <a:r>
            <a:rPr lang="en-CA" dirty="0"/>
            <a:t>Rules</a:t>
          </a:r>
          <a:endParaRPr lang="en-US" dirty="0"/>
        </a:p>
      </dgm:t>
    </dgm:pt>
    <dgm:pt modelId="{CBD986FF-989F-4816-B03A-13051DBA2934}" type="parTrans" cxnId="{598DF921-E354-41AE-BE5B-076D788176CA}">
      <dgm:prSet/>
      <dgm:spPr/>
      <dgm:t>
        <a:bodyPr/>
        <a:lstStyle/>
        <a:p>
          <a:endParaRPr lang="en-US"/>
        </a:p>
      </dgm:t>
    </dgm:pt>
    <dgm:pt modelId="{804A9E55-0E75-47F8-8A54-C2DD702CA6A7}" type="sibTrans" cxnId="{598DF921-E354-41AE-BE5B-076D788176CA}">
      <dgm:prSet/>
      <dgm:spPr/>
      <dgm:t>
        <a:bodyPr/>
        <a:lstStyle/>
        <a:p>
          <a:endParaRPr lang="en-US"/>
        </a:p>
      </dgm:t>
    </dgm:pt>
    <dgm:pt modelId="{9B08F3EF-C0D7-423A-8694-57FEC083FD54}">
      <dgm:prSet/>
      <dgm:spPr/>
      <dgm:t>
        <a:bodyPr/>
        <a:lstStyle/>
        <a:p>
          <a:r>
            <a:rPr lang="en-CA"/>
            <a:t>Breaking rules = punishment and/or humiliation</a:t>
          </a:r>
          <a:endParaRPr lang="en-US"/>
        </a:p>
      </dgm:t>
    </dgm:pt>
    <dgm:pt modelId="{DC9E509A-7431-4BD6-834C-4DE45FCA230E}" type="parTrans" cxnId="{B3776012-9C02-4960-AE04-927399F2F30F}">
      <dgm:prSet/>
      <dgm:spPr/>
      <dgm:t>
        <a:bodyPr/>
        <a:lstStyle/>
        <a:p>
          <a:endParaRPr lang="en-US"/>
        </a:p>
      </dgm:t>
    </dgm:pt>
    <dgm:pt modelId="{3227096D-B871-4A4D-AEB2-8893DE532EA9}" type="sibTrans" cxnId="{B3776012-9C02-4960-AE04-927399F2F30F}">
      <dgm:prSet/>
      <dgm:spPr/>
      <dgm:t>
        <a:bodyPr/>
        <a:lstStyle/>
        <a:p>
          <a:endParaRPr lang="en-US"/>
        </a:p>
      </dgm:t>
    </dgm:pt>
    <dgm:pt modelId="{72AD84FF-9252-41ED-910A-4778C3E14643}">
      <dgm:prSet/>
      <dgm:spPr/>
      <dgm:t>
        <a:bodyPr/>
        <a:lstStyle/>
        <a:p>
          <a:r>
            <a:rPr lang="en-CA"/>
            <a:t>Panic/defensiveness/anger/conflict</a:t>
          </a:r>
          <a:endParaRPr lang="en-US"/>
        </a:p>
      </dgm:t>
    </dgm:pt>
    <dgm:pt modelId="{6796EDE7-FD4B-4F0B-9A71-54AA02B307B2}" type="parTrans" cxnId="{F6B169B9-D35F-45B5-A7EE-163203F0ECB2}">
      <dgm:prSet/>
      <dgm:spPr/>
      <dgm:t>
        <a:bodyPr/>
        <a:lstStyle/>
        <a:p>
          <a:endParaRPr lang="en-US"/>
        </a:p>
      </dgm:t>
    </dgm:pt>
    <dgm:pt modelId="{CE9EDB60-595C-4D91-A033-6D3113B9BC32}" type="sibTrans" cxnId="{F6B169B9-D35F-45B5-A7EE-163203F0ECB2}">
      <dgm:prSet/>
      <dgm:spPr/>
      <dgm:t>
        <a:bodyPr/>
        <a:lstStyle/>
        <a:p>
          <a:endParaRPr lang="en-US"/>
        </a:p>
      </dgm:t>
    </dgm:pt>
    <dgm:pt modelId="{2262C59B-667C-44FA-9FA1-5B4E18385E0E}" type="pres">
      <dgm:prSet presAssocID="{A2C11D60-76E2-4131-AFF7-F429AD7F9409}" presName="root" presStyleCnt="0">
        <dgm:presLayoutVars>
          <dgm:dir/>
          <dgm:resizeHandles val="exact"/>
        </dgm:presLayoutVars>
      </dgm:prSet>
      <dgm:spPr/>
    </dgm:pt>
    <dgm:pt modelId="{81AB2B2B-1905-47BB-B3C9-2F9C1B8116C9}" type="pres">
      <dgm:prSet presAssocID="{A04CCFF8-B4A6-40E2-BAED-AA00F5B552D7}" presName="compNode" presStyleCnt="0"/>
      <dgm:spPr/>
    </dgm:pt>
    <dgm:pt modelId="{22A7A85D-2609-4240-A994-FD269CE48DBD}" type="pres">
      <dgm:prSet presAssocID="{A04CCFF8-B4A6-40E2-BAED-AA00F5B552D7}" presName="bgRect" presStyleLbl="bgShp" presStyleIdx="0" presStyleCnt="6"/>
      <dgm:spPr/>
    </dgm:pt>
    <dgm:pt modelId="{4AC3A903-B7C9-4C02-9BAF-038CE3D953A6}" type="pres">
      <dgm:prSet presAssocID="{A04CCFF8-B4A6-40E2-BAED-AA00F5B552D7}"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BAF0B6CA-16D8-4CC4-B05D-E0D21779FAED}" type="pres">
      <dgm:prSet presAssocID="{A04CCFF8-B4A6-40E2-BAED-AA00F5B552D7}" presName="spaceRect" presStyleCnt="0"/>
      <dgm:spPr/>
    </dgm:pt>
    <dgm:pt modelId="{89E84D65-B7D5-4083-AD52-522DDFCEF05E}" type="pres">
      <dgm:prSet presAssocID="{A04CCFF8-B4A6-40E2-BAED-AA00F5B552D7}" presName="parTx" presStyleLbl="revTx" presStyleIdx="0" presStyleCnt="6">
        <dgm:presLayoutVars>
          <dgm:chMax val="0"/>
          <dgm:chPref val="0"/>
        </dgm:presLayoutVars>
      </dgm:prSet>
      <dgm:spPr/>
    </dgm:pt>
    <dgm:pt modelId="{D2BF105A-55AC-404C-B459-DEDF6A015C00}" type="pres">
      <dgm:prSet presAssocID="{3955FAB5-1FFF-4AFC-B089-FBB20933BFD0}" presName="sibTrans" presStyleCnt="0"/>
      <dgm:spPr/>
    </dgm:pt>
    <dgm:pt modelId="{D070610F-F281-4C00-9647-B84929BAA25F}" type="pres">
      <dgm:prSet presAssocID="{0E2B4BBE-E35C-4088-8AE8-AF121E9403CD}" presName="compNode" presStyleCnt="0"/>
      <dgm:spPr/>
    </dgm:pt>
    <dgm:pt modelId="{505DEDC2-BD53-4980-BF38-63C723F07827}" type="pres">
      <dgm:prSet presAssocID="{0E2B4BBE-E35C-4088-8AE8-AF121E9403CD}" presName="bgRect" presStyleLbl="bgShp" presStyleIdx="1" presStyleCnt="6"/>
      <dgm:spPr/>
    </dgm:pt>
    <dgm:pt modelId="{F91C0541-4B68-4329-9657-02C406D05B75}" type="pres">
      <dgm:prSet presAssocID="{0E2B4BBE-E35C-4088-8AE8-AF121E9403CD}"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rror"/>
        </a:ext>
      </dgm:extLst>
    </dgm:pt>
    <dgm:pt modelId="{1044E2E8-9B42-4583-8780-3324FCDAB2A5}" type="pres">
      <dgm:prSet presAssocID="{0E2B4BBE-E35C-4088-8AE8-AF121E9403CD}" presName="spaceRect" presStyleCnt="0"/>
      <dgm:spPr/>
    </dgm:pt>
    <dgm:pt modelId="{FFD4692D-6251-46C0-854A-6750FF1DBCDA}" type="pres">
      <dgm:prSet presAssocID="{0E2B4BBE-E35C-4088-8AE8-AF121E9403CD}" presName="parTx" presStyleLbl="revTx" presStyleIdx="1" presStyleCnt="6">
        <dgm:presLayoutVars>
          <dgm:chMax val="0"/>
          <dgm:chPref val="0"/>
        </dgm:presLayoutVars>
      </dgm:prSet>
      <dgm:spPr/>
    </dgm:pt>
    <dgm:pt modelId="{3812B09E-A30B-4973-8630-204700F614EB}" type="pres">
      <dgm:prSet presAssocID="{45C724D8-8840-4A26-B81D-F51DF9E2B06F}" presName="sibTrans" presStyleCnt="0"/>
      <dgm:spPr/>
    </dgm:pt>
    <dgm:pt modelId="{AC928A02-F64B-4736-8F4C-A79C2D0D98F7}" type="pres">
      <dgm:prSet presAssocID="{73F921FF-4A64-4919-BF73-1FA15A63F1B9}" presName="compNode" presStyleCnt="0"/>
      <dgm:spPr/>
    </dgm:pt>
    <dgm:pt modelId="{FA616D79-0FB3-4224-8097-A5EA40111D60}" type="pres">
      <dgm:prSet presAssocID="{73F921FF-4A64-4919-BF73-1FA15A63F1B9}" presName="bgRect" presStyleLbl="bgShp" presStyleIdx="2" presStyleCnt="6"/>
      <dgm:spPr/>
    </dgm:pt>
    <dgm:pt modelId="{23250C48-9387-484C-AB2C-E81EA0CDD243}" type="pres">
      <dgm:prSet presAssocID="{73F921FF-4A64-4919-BF73-1FA15A63F1B9}"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avings"/>
        </a:ext>
      </dgm:extLst>
    </dgm:pt>
    <dgm:pt modelId="{1B32F65D-B065-45C8-958D-84C0E89B76C8}" type="pres">
      <dgm:prSet presAssocID="{73F921FF-4A64-4919-BF73-1FA15A63F1B9}" presName="spaceRect" presStyleCnt="0"/>
      <dgm:spPr/>
    </dgm:pt>
    <dgm:pt modelId="{A78602C4-89E2-48DE-B09B-CD8AC5F0359C}" type="pres">
      <dgm:prSet presAssocID="{73F921FF-4A64-4919-BF73-1FA15A63F1B9}" presName="parTx" presStyleLbl="revTx" presStyleIdx="2" presStyleCnt="6">
        <dgm:presLayoutVars>
          <dgm:chMax val="0"/>
          <dgm:chPref val="0"/>
        </dgm:presLayoutVars>
      </dgm:prSet>
      <dgm:spPr/>
    </dgm:pt>
    <dgm:pt modelId="{2BC49D36-44F3-42A6-8EA5-AF5DBF079B0A}" type="pres">
      <dgm:prSet presAssocID="{0FA4B6FD-CABB-4C83-AF9E-863052D9532E}" presName="sibTrans" presStyleCnt="0"/>
      <dgm:spPr/>
    </dgm:pt>
    <dgm:pt modelId="{C6115B14-E942-48CF-ABFC-D9EED8882CC5}" type="pres">
      <dgm:prSet presAssocID="{4B6997D5-11FC-451E-8589-8719A8F5046F}" presName="compNode" presStyleCnt="0"/>
      <dgm:spPr/>
    </dgm:pt>
    <dgm:pt modelId="{8182496A-3779-40BF-AD83-AE8268AD4F66}" type="pres">
      <dgm:prSet presAssocID="{4B6997D5-11FC-451E-8589-8719A8F5046F}" presName="bgRect" presStyleLbl="bgShp" presStyleIdx="3" presStyleCnt="6"/>
      <dgm:spPr/>
    </dgm:pt>
    <dgm:pt modelId="{5B725584-2F49-46DD-A991-17627EBD1BD5}" type="pres">
      <dgm:prSet presAssocID="{4B6997D5-11FC-451E-8589-8719A8F5046F}"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rg"/>
        </a:ext>
      </dgm:extLst>
    </dgm:pt>
    <dgm:pt modelId="{5B49F770-FA6A-4ABB-8277-9DCC529FB417}" type="pres">
      <dgm:prSet presAssocID="{4B6997D5-11FC-451E-8589-8719A8F5046F}" presName="spaceRect" presStyleCnt="0"/>
      <dgm:spPr/>
    </dgm:pt>
    <dgm:pt modelId="{B39B262A-BEA6-4333-BB91-4FE99D6BD50C}" type="pres">
      <dgm:prSet presAssocID="{4B6997D5-11FC-451E-8589-8719A8F5046F}" presName="parTx" presStyleLbl="revTx" presStyleIdx="3" presStyleCnt="6">
        <dgm:presLayoutVars>
          <dgm:chMax val="0"/>
          <dgm:chPref val="0"/>
        </dgm:presLayoutVars>
      </dgm:prSet>
      <dgm:spPr/>
    </dgm:pt>
    <dgm:pt modelId="{A4B8A299-A32E-4947-9697-80FC188723BD}" type="pres">
      <dgm:prSet presAssocID="{804A9E55-0E75-47F8-8A54-C2DD702CA6A7}" presName="sibTrans" presStyleCnt="0"/>
      <dgm:spPr/>
    </dgm:pt>
    <dgm:pt modelId="{775FF07B-BAF0-45B9-AFD8-C62EDE6FAF55}" type="pres">
      <dgm:prSet presAssocID="{9B08F3EF-C0D7-423A-8694-57FEC083FD54}" presName="compNode" presStyleCnt="0"/>
      <dgm:spPr/>
    </dgm:pt>
    <dgm:pt modelId="{1AB3C72F-1801-4949-905E-1E4585986690}" type="pres">
      <dgm:prSet presAssocID="{9B08F3EF-C0D7-423A-8694-57FEC083FD54}" presName="bgRect" presStyleLbl="bgShp" presStyleIdx="4" presStyleCnt="6"/>
      <dgm:spPr/>
    </dgm:pt>
    <dgm:pt modelId="{36017C49-6759-42C3-BCB3-1998330800A9}" type="pres">
      <dgm:prSet presAssocID="{9B08F3EF-C0D7-423A-8694-57FEC083FD54}" presName="iconRect" presStyleLbl="node1" presStyleIdx="4" presStyleCnt="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Pleading face outline"/>
        </a:ext>
      </dgm:extLst>
    </dgm:pt>
    <dgm:pt modelId="{A91C98AE-01AA-4120-A3B2-A37AC61074CD}" type="pres">
      <dgm:prSet presAssocID="{9B08F3EF-C0D7-423A-8694-57FEC083FD54}" presName="spaceRect" presStyleCnt="0"/>
      <dgm:spPr/>
    </dgm:pt>
    <dgm:pt modelId="{434E4311-E669-4E04-B4C4-DBCC56449226}" type="pres">
      <dgm:prSet presAssocID="{9B08F3EF-C0D7-423A-8694-57FEC083FD54}" presName="parTx" presStyleLbl="revTx" presStyleIdx="4" presStyleCnt="6">
        <dgm:presLayoutVars>
          <dgm:chMax val="0"/>
          <dgm:chPref val="0"/>
        </dgm:presLayoutVars>
      </dgm:prSet>
      <dgm:spPr/>
    </dgm:pt>
    <dgm:pt modelId="{0D0116C8-7B31-4CEB-A574-427317F8A256}" type="pres">
      <dgm:prSet presAssocID="{3227096D-B871-4A4D-AEB2-8893DE532EA9}" presName="sibTrans" presStyleCnt="0"/>
      <dgm:spPr/>
    </dgm:pt>
    <dgm:pt modelId="{6BAEB662-AB6A-4886-B90F-072D005C6EE5}" type="pres">
      <dgm:prSet presAssocID="{72AD84FF-9252-41ED-910A-4778C3E14643}" presName="compNode" presStyleCnt="0"/>
      <dgm:spPr/>
    </dgm:pt>
    <dgm:pt modelId="{93961810-03A5-4A1D-A571-EAE43AD8632C}" type="pres">
      <dgm:prSet presAssocID="{72AD84FF-9252-41ED-910A-4778C3E14643}" presName="bgRect" presStyleLbl="bgShp" presStyleIdx="5" presStyleCnt="6"/>
      <dgm:spPr/>
    </dgm:pt>
    <dgm:pt modelId="{4E235CEA-CE21-489E-A25C-CAC930B62023}" type="pres">
      <dgm:prSet presAssocID="{72AD84FF-9252-41ED-910A-4778C3E14643}" presName="iconRect" presStyleLbl="node1" presStyleIdx="5" presStyleCnt="6"/>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Angry face outline"/>
        </a:ext>
      </dgm:extLst>
    </dgm:pt>
    <dgm:pt modelId="{974A755B-87FB-4165-B571-409106160995}" type="pres">
      <dgm:prSet presAssocID="{72AD84FF-9252-41ED-910A-4778C3E14643}" presName="spaceRect" presStyleCnt="0"/>
      <dgm:spPr/>
    </dgm:pt>
    <dgm:pt modelId="{ABE48B4A-36D1-4A64-9244-A82C78E3FB05}" type="pres">
      <dgm:prSet presAssocID="{72AD84FF-9252-41ED-910A-4778C3E14643}" presName="parTx" presStyleLbl="revTx" presStyleIdx="5" presStyleCnt="6">
        <dgm:presLayoutVars>
          <dgm:chMax val="0"/>
          <dgm:chPref val="0"/>
        </dgm:presLayoutVars>
      </dgm:prSet>
      <dgm:spPr/>
    </dgm:pt>
  </dgm:ptLst>
  <dgm:cxnLst>
    <dgm:cxn modelId="{D42BD008-D7D0-471F-B940-2E531817480D}" type="presOf" srcId="{A2C11D60-76E2-4131-AFF7-F429AD7F9409}" destId="{2262C59B-667C-44FA-9FA1-5B4E18385E0E}" srcOrd="0" destOrd="0" presId="urn:microsoft.com/office/officeart/2018/2/layout/IconVerticalSolidList"/>
    <dgm:cxn modelId="{86324909-6F6C-419C-A433-B87EEC422927}" type="presOf" srcId="{A04CCFF8-B4A6-40E2-BAED-AA00F5B552D7}" destId="{89E84D65-B7D5-4083-AD52-522DDFCEF05E}" srcOrd="0" destOrd="0" presId="urn:microsoft.com/office/officeart/2018/2/layout/IconVerticalSolidList"/>
    <dgm:cxn modelId="{B3776012-9C02-4960-AE04-927399F2F30F}" srcId="{A2C11D60-76E2-4131-AFF7-F429AD7F9409}" destId="{9B08F3EF-C0D7-423A-8694-57FEC083FD54}" srcOrd="4" destOrd="0" parTransId="{DC9E509A-7431-4BD6-834C-4DE45FCA230E}" sibTransId="{3227096D-B871-4A4D-AEB2-8893DE532EA9}"/>
    <dgm:cxn modelId="{598DF921-E354-41AE-BE5B-076D788176CA}" srcId="{A2C11D60-76E2-4131-AFF7-F429AD7F9409}" destId="{4B6997D5-11FC-451E-8589-8719A8F5046F}" srcOrd="3" destOrd="0" parTransId="{CBD986FF-989F-4816-B03A-13051DBA2934}" sibTransId="{804A9E55-0E75-47F8-8A54-C2DD702CA6A7}"/>
    <dgm:cxn modelId="{682DC06E-BAEE-4FFF-AA49-C827B098997F}" type="presOf" srcId="{9B08F3EF-C0D7-423A-8694-57FEC083FD54}" destId="{434E4311-E669-4E04-B4C4-DBCC56449226}" srcOrd="0" destOrd="0" presId="urn:microsoft.com/office/officeart/2018/2/layout/IconVerticalSolidList"/>
    <dgm:cxn modelId="{A9422672-940E-4F37-8567-A3F059286D1C}" type="presOf" srcId="{72AD84FF-9252-41ED-910A-4778C3E14643}" destId="{ABE48B4A-36D1-4A64-9244-A82C78E3FB05}" srcOrd="0" destOrd="0" presId="urn:microsoft.com/office/officeart/2018/2/layout/IconVerticalSolidList"/>
    <dgm:cxn modelId="{7C01F17D-0B33-4105-9158-51C190D17ACD}" type="presOf" srcId="{73F921FF-4A64-4919-BF73-1FA15A63F1B9}" destId="{A78602C4-89E2-48DE-B09B-CD8AC5F0359C}" srcOrd="0" destOrd="0" presId="urn:microsoft.com/office/officeart/2018/2/layout/IconVerticalSolidList"/>
    <dgm:cxn modelId="{F4161B83-2F58-44CE-83BF-A08FF0255F4D}" type="presOf" srcId="{4B6997D5-11FC-451E-8589-8719A8F5046F}" destId="{B39B262A-BEA6-4333-BB91-4FE99D6BD50C}" srcOrd="0" destOrd="0" presId="urn:microsoft.com/office/officeart/2018/2/layout/IconVerticalSolidList"/>
    <dgm:cxn modelId="{329CE084-3510-49E1-9381-C417E820A8AF}" srcId="{A2C11D60-76E2-4131-AFF7-F429AD7F9409}" destId="{0E2B4BBE-E35C-4088-8AE8-AF121E9403CD}" srcOrd="1" destOrd="0" parTransId="{4C97A27C-F6BC-4B0B-8DC2-34BADB9CEAC2}" sibTransId="{45C724D8-8840-4A26-B81D-F51DF9E2B06F}"/>
    <dgm:cxn modelId="{F6B169B9-D35F-45B5-A7EE-163203F0ECB2}" srcId="{A2C11D60-76E2-4131-AFF7-F429AD7F9409}" destId="{72AD84FF-9252-41ED-910A-4778C3E14643}" srcOrd="5" destOrd="0" parTransId="{6796EDE7-FD4B-4F0B-9A71-54AA02B307B2}" sibTransId="{CE9EDB60-595C-4D91-A033-6D3113B9BC32}"/>
    <dgm:cxn modelId="{6F0A50B9-C228-4587-83C6-9AB95959A40D}" srcId="{A2C11D60-76E2-4131-AFF7-F429AD7F9409}" destId="{73F921FF-4A64-4919-BF73-1FA15A63F1B9}" srcOrd="2" destOrd="0" parTransId="{16934FAA-AFDA-4C62-8FCD-49A9A47DA79D}" sibTransId="{0FA4B6FD-CABB-4C83-AF9E-863052D9532E}"/>
    <dgm:cxn modelId="{2E64BEE4-A5CE-4EC6-A711-64182D942845}" srcId="{A2C11D60-76E2-4131-AFF7-F429AD7F9409}" destId="{A04CCFF8-B4A6-40E2-BAED-AA00F5B552D7}" srcOrd="0" destOrd="0" parTransId="{9C2F1493-BB6C-4BE0-B09A-EE9B779D48DE}" sibTransId="{3955FAB5-1FFF-4AFC-B089-FBB20933BFD0}"/>
    <dgm:cxn modelId="{32A6BCEA-9340-46DF-8C1B-260F4C181B77}" type="presOf" srcId="{0E2B4BBE-E35C-4088-8AE8-AF121E9403CD}" destId="{FFD4692D-6251-46C0-854A-6750FF1DBCDA}" srcOrd="0" destOrd="0" presId="urn:microsoft.com/office/officeart/2018/2/layout/IconVerticalSolidList"/>
    <dgm:cxn modelId="{FA43F3A0-5D09-436A-959C-95AF32CCFE25}" type="presParOf" srcId="{2262C59B-667C-44FA-9FA1-5B4E18385E0E}" destId="{81AB2B2B-1905-47BB-B3C9-2F9C1B8116C9}" srcOrd="0" destOrd="0" presId="urn:microsoft.com/office/officeart/2018/2/layout/IconVerticalSolidList"/>
    <dgm:cxn modelId="{8213E7F7-B0DB-4BE6-9F18-E0FD567693C0}" type="presParOf" srcId="{81AB2B2B-1905-47BB-B3C9-2F9C1B8116C9}" destId="{22A7A85D-2609-4240-A994-FD269CE48DBD}" srcOrd="0" destOrd="0" presId="urn:microsoft.com/office/officeart/2018/2/layout/IconVerticalSolidList"/>
    <dgm:cxn modelId="{3006263B-4EB4-4ADE-8389-F27D94CD2C48}" type="presParOf" srcId="{81AB2B2B-1905-47BB-B3C9-2F9C1B8116C9}" destId="{4AC3A903-B7C9-4C02-9BAF-038CE3D953A6}" srcOrd="1" destOrd="0" presId="urn:microsoft.com/office/officeart/2018/2/layout/IconVerticalSolidList"/>
    <dgm:cxn modelId="{97685B60-9FFA-4918-B5D2-E00BFE481DE2}" type="presParOf" srcId="{81AB2B2B-1905-47BB-B3C9-2F9C1B8116C9}" destId="{BAF0B6CA-16D8-4CC4-B05D-E0D21779FAED}" srcOrd="2" destOrd="0" presId="urn:microsoft.com/office/officeart/2018/2/layout/IconVerticalSolidList"/>
    <dgm:cxn modelId="{9C2ECA0D-7173-4299-8F8B-2A3556A71D59}" type="presParOf" srcId="{81AB2B2B-1905-47BB-B3C9-2F9C1B8116C9}" destId="{89E84D65-B7D5-4083-AD52-522DDFCEF05E}" srcOrd="3" destOrd="0" presId="urn:microsoft.com/office/officeart/2018/2/layout/IconVerticalSolidList"/>
    <dgm:cxn modelId="{8D32BCC3-067C-45E0-9EFD-7C48BE341D3F}" type="presParOf" srcId="{2262C59B-667C-44FA-9FA1-5B4E18385E0E}" destId="{D2BF105A-55AC-404C-B459-DEDF6A015C00}" srcOrd="1" destOrd="0" presId="urn:microsoft.com/office/officeart/2018/2/layout/IconVerticalSolidList"/>
    <dgm:cxn modelId="{AF025F7E-5F44-402B-A6DF-7FC2808EB102}" type="presParOf" srcId="{2262C59B-667C-44FA-9FA1-5B4E18385E0E}" destId="{D070610F-F281-4C00-9647-B84929BAA25F}" srcOrd="2" destOrd="0" presId="urn:microsoft.com/office/officeart/2018/2/layout/IconVerticalSolidList"/>
    <dgm:cxn modelId="{E603F25C-032E-4D57-B537-6BAB3E085419}" type="presParOf" srcId="{D070610F-F281-4C00-9647-B84929BAA25F}" destId="{505DEDC2-BD53-4980-BF38-63C723F07827}" srcOrd="0" destOrd="0" presId="urn:microsoft.com/office/officeart/2018/2/layout/IconVerticalSolidList"/>
    <dgm:cxn modelId="{12BB6E1F-9755-4207-A955-E7E3D8E44A9C}" type="presParOf" srcId="{D070610F-F281-4C00-9647-B84929BAA25F}" destId="{F91C0541-4B68-4329-9657-02C406D05B75}" srcOrd="1" destOrd="0" presId="urn:microsoft.com/office/officeart/2018/2/layout/IconVerticalSolidList"/>
    <dgm:cxn modelId="{97FD96B6-0A89-47E7-ADA2-3918CCAEF6F2}" type="presParOf" srcId="{D070610F-F281-4C00-9647-B84929BAA25F}" destId="{1044E2E8-9B42-4583-8780-3324FCDAB2A5}" srcOrd="2" destOrd="0" presId="urn:microsoft.com/office/officeart/2018/2/layout/IconVerticalSolidList"/>
    <dgm:cxn modelId="{AF570491-0084-456A-9FE0-5D4BBEFAB84A}" type="presParOf" srcId="{D070610F-F281-4C00-9647-B84929BAA25F}" destId="{FFD4692D-6251-46C0-854A-6750FF1DBCDA}" srcOrd="3" destOrd="0" presId="urn:microsoft.com/office/officeart/2018/2/layout/IconVerticalSolidList"/>
    <dgm:cxn modelId="{629E9B98-E724-4ED1-82E4-993B90AD00A2}" type="presParOf" srcId="{2262C59B-667C-44FA-9FA1-5B4E18385E0E}" destId="{3812B09E-A30B-4973-8630-204700F614EB}" srcOrd="3" destOrd="0" presId="urn:microsoft.com/office/officeart/2018/2/layout/IconVerticalSolidList"/>
    <dgm:cxn modelId="{F22BB0BD-3C26-438C-B062-6BA8A962A129}" type="presParOf" srcId="{2262C59B-667C-44FA-9FA1-5B4E18385E0E}" destId="{AC928A02-F64B-4736-8F4C-A79C2D0D98F7}" srcOrd="4" destOrd="0" presId="urn:microsoft.com/office/officeart/2018/2/layout/IconVerticalSolidList"/>
    <dgm:cxn modelId="{C9F58526-D408-48A5-9018-D5CCEADBC02F}" type="presParOf" srcId="{AC928A02-F64B-4736-8F4C-A79C2D0D98F7}" destId="{FA616D79-0FB3-4224-8097-A5EA40111D60}" srcOrd="0" destOrd="0" presId="urn:microsoft.com/office/officeart/2018/2/layout/IconVerticalSolidList"/>
    <dgm:cxn modelId="{A063E3A3-6A53-479D-8559-E5EDEF857BAB}" type="presParOf" srcId="{AC928A02-F64B-4736-8F4C-A79C2D0D98F7}" destId="{23250C48-9387-484C-AB2C-E81EA0CDD243}" srcOrd="1" destOrd="0" presId="urn:microsoft.com/office/officeart/2018/2/layout/IconVerticalSolidList"/>
    <dgm:cxn modelId="{BC3958C5-C783-41F6-A55A-7583B37929A7}" type="presParOf" srcId="{AC928A02-F64B-4736-8F4C-A79C2D0D98F7}" destId="{1B32F65D-B065-45C8-958D-84C0E89B76C8}" srcOrd="2" destOrd="0" presId="urn:microsoft.com/office/officeart/2018/2/layout/IconVerticalSolidList"/>
    <dgm:cxn modelId="{A40CF5E6-37AC-4CE0-8FAF-CBF85FC28779}" type="presParOf" srcId="{AC928A02-F64B-4736-8F4C-A79C2D0D98F7}" destId="{A78602C4-89E2-48DE-B09B-CD8AC5F0359C}" srcOrd="3" destOrd="0" presId="urn:microsoft.com/office/officeart/2018/2/layout/IconVerticalSolidList"/>
    <dgm:cxn modelId="{6C6B756F-7825-4485-A28E-077D6F38D938}" type="presParOf" srcId="{2262C59B-667C-44FA-9FA1-5B4E18385E0E}" destId="{2BC49D36-44F3-42A6-8EA5-AF5DBF079B0A}" srcOrd="5" destOrd="0" presId="urn:microsoft.com/office/officeart/2018/2/layout/IconVerticalSolidList"/>
    <dgm:cxn modelId="{33234E47-5195-40DE-8DE7-A8FC5EEF53C1}" type="presParOf" srcId="{2262C59B-667C-44FA-9FA1-5B4E18385E0E}" destId="{C6115B14-E942-48CF-ABFC-D9EED8882CC5}" srcOrd="6" destOrd="0" presId="urn:microsoft.com/office/officeart/2018/2/layout/IconVerticalSolidList"/>
    <dgm:cxn modelId="{5A37AEF7-F353-4720-9BD5-073439147434}" type="presParOf" srcId="{C6115B14-E942-48CF-ABFC-D9EED8882CC5}" destId="{8182496A-3779-40BF-AD83-AE8268AD4F66}" srcOrd="0" destOrd="0" presId="urn:microsoft.com/office/officeart/2018/2/layout/IconVerticalSolidList"/>
    <dgm:cxn modelId="{0BFA3CAB-B649-4282-994C-B751B64696D5}" type="presParOf" srcId="{C6115B14-E942-48CF-ABFC-D9EED8882CC5}" destId="{5B725584-2F49-46DD-A991-17627EBD1BD5}" srcOrd="1" destOrd="0" presId="urn:microsoft.com/office/officeart/2018/2/layout/IconVerticalSolidList"/>
    <dgm:cxn modelId="{68A902A6-089D-462B-ADDF-6ADF6F130169}" type="presParOf" srcId="{C6115B14-E942-48CF-ABFC-D9EED8882CC5}" destId="{5B49F770-FA6A-4ABB-8277-9DCC529FB417}" srcOrd="2" destOrd="0" presId="urn:microsoft.com/office/officeart/2018/2/layout/IconVerticalSolidList"/>
    <dgm:cxn modelId="{16F3956D-4D2F-4427-A700-B0D73B94CAB8}" type="presParOf" srcId="{C6115B14-E942-48CF-ABFC-D9EED8882CC5}" destId="{B39B262A-BEA6-4333-BB91-4FE99D6BD50C}" srcOrd="3" destOrd="0" presId="urn:microsoft.com/office/officeart/2018/2/layout/IconVerticalSolidList"/>
    <dgm:cxn modelId="{1D814FB3-B25C-4E46-8A27-04564773D41E}" type="presParOf" srcId="{2262C59B-667C-44FA-9FA1-5B4E18385E0E}" destId="{A4B8A299-A32E-4947-9697-80FC188723BD}" srcOrd="7" destOrd="0" presId="urn:microsoft.com/office/officeart/2018/2/layout/IconVerticalSolidList"/>
    <dgm:cxn modelId="{0471B706-1E14-4563-91B8-5ECCEB01E8F7}" type="presParOf" srcId="{2262C59B-667C-44FA-9FA1-5B4E18385E0E}" destId="{775FF07B-BAF0-45B9-AFD8-C62EDE6FAF55}" srcOrd="8" destOrd="0" presId="urn:microsoft.com/office/officeart/2018/2/layout/IconVerticalSolidList"/>
    <dgm:cxn modelId="{89E207A9-4C56-40B0-B5EC-C1C0D97AB6E3}" type="presParOf" srcId="{775FF07B-BAF0-45B9-AFD8-C62EDE6FAF55}" destId="{1AB3C72F-1801-4949-905E-1E4585986690}" srcOrd="0" destOrd="0" presId="urn:microsoft.com/office/officeart/2018/2/layout/IconVerticalSolidList"/>
    <dgm:cxn modelId="{E11F6B9C-439D-4418-9A2B-C4237C1DD76D}" type="presParOf" srcId="{775FF07B-BAF0-45B9-AFD8-C62EDE6FAF55}" destId="{36017C49-6759-42C3-BCB3-1998330800A9}" srcOrd="1" destOrd="0" presId="urn:microsoft.com/office/officeart/2018/2/layout/IconVerticalSolidList"/>
    <dgm:cxn modelId="{62225003-8A11-4916-BF03-221CC7967A30}" type="presParOf" srcId="{775FF07B-BAF0-45B9-AFD8-C62EDE6FAF55}" destId="{A91C98AE-01AA-4120-A3B2-A37AC61074CD}" srcOrd="2" destOrd="0" presId="urn:microsoft.com/office/officeart/2018/2/layout/IconVerticalSolidList"/>
    <dgm:cxn modelId="{EFEF4F7A-3E65-4256-825F-4D35DED65A0B}" type="presParOf" srcId="{775FF07B-BAF0-45B9-AFD8-C62EDE6FAF55}" destId="{434E4311-E669-4E04-B4C4-DBCC56449226}" srcOrd="3" destOrd="0" presId="urn:microsoft.com/office/officeart/2018/2/layout/IconVerticalSolidList"/>
    <dgm:cxn modelId="{B85048CF-8EEB-4816-AB1B-FCBD11EEDACA}" type="presParOf" srcId="{2262C59B-667C-44FA-9FA1-5B4E18385E0E}" destId="{0D0116C8-7B31-4CEB-A574-427317F8A256}" srcOrd="9" destOrd="0" presId="urn:microsoft.com/office/officeart/2018/2/layout/IconVerticalSolidList"/>
    <dgm:cxn modelId="{726EBB0D-26F4-4DED-A35B-3E2FD5001F78}" type="presParOf" srcId="{2262C59B-667C-44FA-9FA1-5B4E18385E0E}" destId="{6BAEB662-AB6A-4886-B90F-072D005C6EE5}" srcOrd="10" destOrd="0" presId="urn:microsoft.com/office/officeart/2018/2/layout/IconVerticalSolidList"/>
    <dgm:cxn modelId="{9A5F7397-8EB8-4B9C-B252-9F8F867C587A}" type="presParOf" srcId="{6BAEB662-AB6A-4886-B90F-072D005C6EE5}" destId="{93961810-03A5-4A1D-A571-EAE43AD8632C}" srcOrd="0" destOrd="0" presId="urn:microsoft.com/office/officeart/2018/2/layout/IconVerticalSolidList"/>
    <dgm:cxn modelId="{820B4736-97D8-490D-B37A-81C70DE3603D}" type="presParOf" srcId="{6BAEB662-AB6A-4886-B90F-072D005C6EE5}" destId="{4E235CEA-CE21-489E-A25C-CAC930B62023}" srcOrd="1" destOrd="0" presId="urn:microsoft.com/office/officeart/2018/2/layout/IconVerticalSolidList"/>
    <dgm:cxn modelId="{90D4A398-6B14-4DAF-9BB8-CBB4B65A7B5F}" type="presParOf" srcId="{6BAEB662-AB6A-4886-B90F-072D005C6EE5}" destId="{974A755B-87FB-4165-B571-409106160995}" srcOrd="2" destOrd="0" presId="urn:microsoft.com/office/officeart/2018/2/layout/IconVerticalSolidList"/>
    <dgm:cxn modelId="{35F912AD-B38A-4061-B576-35B799B25100}" type="presParOf" srcId="{6BAEB662-AB6A-4886-B90F-072D005C6EE5}" destId="{ABE48B4A-36D1-4A64-9244-A82C78E3FB0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C11D60-76E2-4131-AFF7-F429AD7F9409}"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A04CCFF8-B4A6-40E2-BAED-AA00F5B552D7}">
      <dgm:prSet/>
      <dgm:spPr/>
      <dgm:t>
        <a:bodyPr/>
        <a:lstStyle/>
        <a:p>
          <a:r>
            <a:rPr lang="en-US" dirty="0"/>
            <a:t>1 correct answer</a:t>
          </a:r>
        </a:p>
      </dgm:t>
    </dgm:pt>
    <dgm:pt modelId="{9C2F1493-BB6C-4BE0-B09A-EE9B779D48DE}" type="parTrans" cxnId="{2E64BEE4-A5CE-4EC6-A711-64182D942845}">
      <dgm:prSet/>
      <dgm:spPr/>
      <dgm:t>
        <a:bodyPr/>
        <a:lstStyle/>
        <a:p>
          <a:endParaRPr lang="en-US"/>
        </a:p>
      </dgm:t>
    </dgm:pt>
    <dgm:pt modelId="{3955FAB5-1FFF-4AFC-B089-FBB20933BFD0}" type="sibTrans" cxnId="{2E64BEE4-A5CE-4EC6-A711-64182D942845}">
      <dgm:prSet/>
      <dgm:spPr/>
      <dgm:t>
        <a:bodyPr/>
        <a:lstStyle/>
        <a:p>
          <a:endParaRPr lang="en-US"/>
        </a:p>
      </dgm:t>
    </dgm:pt>
    <dgm:pt modelId="{0E2B4BBE-E35C-4088-8AE8-AF121E9403CD}">
      <dgm:prSet/>
      <dgm:spPr/>
      <dgm:t>
        <a:bodyPr/>
        <a:lstStyle/>
        <a:p>
          <a:r>
            <a:rPr lang="en-CA" dirty="0"/>
            <a:t>Incorrect = morally bad and wrong</a:t>
          </a:r>
          <a:endParaRPr lang="en-US" dirty="0"/>
        </a:p>
      </dgm:t>
    </dgm:pt>
    <dgm:pt modelId="{4C97A27C-F6BC-4B0B-8DC2-34BADB9CEAC2}" type="parTrans" cxnId="{329CE084-3510-49E1-9381-C417E820A8AF}">
      <dgm:prSet/>
      <dgm:spPr/>
      <dgm:t>
        <a:bodyPr/>
        <a:lstStyle/>
        <a:p>
          <a:endParaRPr lang="en-US"/>
        </a:p>
      </dgm:t>
    </dgm:pt>
    <dgm:pt modelId="{45C724D8-8840-4A26-B81D-F51DF9E2B06F}" type="sibTrans" cxnId="{329CE084-3510-49E1-9381-C417E820A8AF}">
      <dgm:prSet/>
      <dgm:spPr/>
      <dgm:t>
        <a:bodyPr/>
        <a:lstStyle/>
        <a:p>
          <a:endParaRPr lang="en-US"/>
        </a:p>
      </dgm:t>
    </dgm:pt>
    <dgm:pt modelId="{73F921FF-4A64-4919-BF73-1FA15A63F1B9}">
      <dgm:prSet/>
      <dgm:spPr/>
      <dgm:t>
        <a:bodyPr/>
        <a:lstStyle/>
        <a:p>
          <a:r>
            <a:rPr lang="en-CA" dirty="0"/>
            <a:t>Certainty</a:t>
          </a:r>
          <a:endParaRPr lang="en-US" dirty="0"/>
        </a:p>
      </dgm:t>
    </dgm:pt>
    <dgm:pt modelId="{16934FAA-AFDA-4C62-8FCD-49A9A47DA79D}" type="parTrans" cxnId="{6F0A50B9-C228-4587-83C6-9AB95959A40D}">
      <dgm:prSet/>
      <dgm:spPr/>
      <dgm:t>
        <a:bodyPr/>
        <a:lstStyle/>
        <a:p>
          <a:endParaRPr lang="en-US"/>
        </a:p>
      </dgm:t>
    </dgm:pt>
    <dgm:pt modelId="{0FA4B6FD-CABB-4C83-AF9E-863052D9532E}" type="sibTrans" cxnId="{6F0A50B9-C228-4587-83C6-9AB95959A40D}">
      <dgm:prSet/>
      <dgm:spPr/>
      <dgm:t>
        <a:bodyPr/>
        <a:lstStyle/>
        <a:p>
          <a:endParaRPr lang="en-US"/>
        </a:p>
      </dgm:t>
    </dgm:pt>
    <dgm:pt modelId="{4B6997D5-11FC-451E-8589-8719A8F5046F}">
      <dgm:prSet/>
      <dgm:spPr/>
      <dgm:t>
        <a:bodyPr/>
        <a:lstStyle/>
        <a:p>
          <a:r>
            <a:rPr lang="en-CA" dirty="0"/>
            <a:t>Rules</a:t>
          </a:r>
          <a:endParaRPr lang="en-US" dirty="0"/>
        </a:p>
      </dgm:t>
    </dgm:pt>
    <dgm:pt modelId="{CBD986FF-989F-4816-B03A-13051DBA2934}" type="parTrans" cxnId="{598DF921-E354-41AE-BE5B-076D788176CA}">
      <dgm:prSet/>
      <dgm:spPr/>
      <dgm:t>
        <a:bodyPr/>
        <a:lstStyle/>
        <a:p>
          <a:endParaRPr lang="en-US"/>
        </a:p>
      </dgm:t>
    </dgm:pt>
    <dgm:pt modelId="{804A9E55-0E75-47F8-8A54-C2DD702CA6A7}" type="sibTrans" cxnId="{598DF921-E354-41AE-BE5B-076D788176CA}">
      <dgm:prSet/>
      <dgm:spPr/>
      <dgm:t>
        <a:bodyPr/>
        <a:lstStyle/>
        <a:p>
          <a:endParaRPr lang="en-US"/>
        </a:p>
      </dgm:t>
    </dgm:pt>
    <dgm:pt modelId="{9B08F3EF-C0D7-423A-8694-57FEC083FD54}">
      <dgm:prSet/>
      <dgm:spPr/>
      <dgm:t>
        <a:bodyPr/>
        <a:lstStyle/>
        <a:p>
          <a:r>
            <a:rPr lang="en-CA"/>
            <a:t>Breaking rules = punishment and/or humiliation</a:t>
          </a:r>
          <a:endParaRPr lang="en-US"/>
        </a:p>
      </dgm:t>
    </dgm:pt>
    <dgm:pt modelId="{DC9E509A-7431-4BD6-834C-4DE45FCA230E}" type="parTrans" cxnId="{B3776012-9C02-4960-AE04-927399F2F30F}">
      <dgm:prSet/>
      <dgm:spPr/>
      <dgm:t>
        <a:bodyPr/>
        <a:lstStyle/>
        <a:p>
          <a:endParaRPr lang="en-US"/>
        </a:p>
      </dgm:t>
    </dgm:pt>
    <dgm:pt modelId="{3227096D-B871-4A4D-AEB2-8893DE532EA9}" type="sibTrans" cxnId="{B3776012-9C02-4960-AE04-927399F2F30F}">
      <dgm:prSet/>
      <dgm:spPr/>
      <dgm:t>
        <a:bodyPr/>
        <a:lstStyle/>
        <a:p>
          <a:endParaRPr lang="en-US"/>
        </a:p>
      </dgm:t>
    </dgm:pt>
    <dgm:pt modelId="{72AD84FF-9252-41ED-910A-4778C3E14643}">
      <dgm:prSet/>
      <dgm:spPr/>
      <dgm:t>
        <a:bodyPr/>
        <a:lstStyle/>
        <a:p>
          <a:r>
            <a:rPr lang="en-CA"/>
            <a:t>Panic/defensiveness/anger/conflict</a:t>
          </a:r>
          <a:endParaRPr lang="en-US"/>
        </a:p>
      </dgm:t>
    </dgm:pt>
    <dgm:pt modelId="{6796EDE7-FD4B-4F0B-9A71-54AA02B307B2}" type="parTrans" cxnId="{F6B169B9-D35F-45B5-A7EE-163203F0ECB2}">
      <dgm:prSet/>
      <dgm:spPr/>
      <dgm:t>
        <a:bodyPr/>
        <a:lstStyle/>
        <a:p>
          <a:endParaRPr lang="en-US"/>
        </a:p>
      </dgm:t>
    </dgm:pt>
    <dgm:pt modelId="{CE9EDB60-595C-4D91-A033-6D3113B9BC32}" type="sibTrans" cxnId="{F6B169B9-D35F-45B5-A7EE-163203F0ECB2}">
      <dgm:prSet/>
      <dgm:spPr/>
      <dgm:t>
        <a:bodyPr/>
        <a:lstStyle/>
        <a:p>
          <a:endParaRPr lang="en-US"/>
        </a:p>
      </dgm:t>
    </dgm:pt>
    <dgm:pt modelId="{2262C59B-667C-44FA-9FA1-5B4E18385E0E}" type="pres">
      <dgm:prSet presAssocID="{A2C11D60-76E2-4131-AFF7-F429AD7F9409}" presName="root" presStyleCnt="0">
        <dgm:presLayoutVars>
          <dgm:dir/>
          <dgm:resizeHandles val="exact"/>
        </dgm:presLayoutVars>
      </dgm:prSet>
      <dgm:spPr/>
    </dgm:pt>
    <dgm:pt modelId="{81AB2B2B-1905-47BB-B3C9-2F9C1B8116C9}" type="pres">
      <dgm:prSet presAssocID="{A04CCFF8-B4A6-40E2-BAED-AA00F5B552D7}" presName="compNode" presStyleCnt="0"/>
      <dgm:spPr/>
    </dgm:pt>
    <dgm:pt modelId="{22A7A85D-2609-4240-A994-FD269CE48DBD}" type="pres">
      <dgm:prSet presAssocID="{A04CCFF8-B4A6-40E2-BAED-AA00F5B552D7}" presName="bgRect" presStyleLbl="bgShp" presStyleIdx="0" presStyleCnt="6"/>
      <dgm:spPr/>
    </dgm:pt>
    <dgm:pt modelId="{4AC3A903-B7C9-4C02-9BAF-038CE3D953A6}" type="pres">
      <dgm:prSet presAssocID="{A04CCFF8-B4A6-40E2-BAED-AA00F5B552D7}"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BAF0B6CA-16D8-4CC4-B05D-E0D21779FAED}" type="pres">
      <dgm:prSet presAssocID="{A04CCFF8-B4A6-40E2-BAED-AA00F5B552D7}" presName="spaceRect" presStyleCnt="0"/>
      <dgm:spPr/>
    </dgm:pt>
    <dgm:pt modelId="{89E84D65-B7D5-4083-AD52-522DDFCEF05E}" type="pres">
      <dgm:prSet presAssocID="{A04CCFF8-B4A6-40E2-BAED-AA00F5B552D7}" presName="parTx" presStyleLbl="revTx" presStyleIdx="0" presStyleCnt="6">
        <dgm:presLayoutVars>
          <dgm:chMax val="0"/>
          <dgm:chPref val="0"/>
        </dgm:presLayoutVars>
      </dgm:prSet>
      <dgm:spPr/>
    </dgm:pt>
    <dgm:pt modelId="{D2BF105A-55AC-404C-B459-DEDF6A015C00}" type="pres">
      <dgm:prSet presAssocID="{3955FAB5-1FFF-4AFC-B089-FBB20933BFD0}" presName="sibTrans" presStyleCnt="0"/>
      <dgm:spPr/>
    </dgm:pt>
    <dgm:pt modelId="{D070610F-F281-4C00-9647-B84929BAA25F}" type="pres">
      <dgm:prSet presAssocID="{0E2B4BBE-E35C-4088-8AE8-AF121E9403CD}" presName="compNode" presStyleCnt="0"/>
      <dgm:spPr/>
    </dgm:pt>
    <dgm:pt modelId="{505DEDC2-BD53-4980-BF38-63C723F07827}" type="pres">
      <dgm:prSet presAssocID="{0E2B4BBE-E35C-4088-8AE8-AF121E9403CD}" presName="bgRect" presStyleLbl="bgShp" presStyleIdx="1" presStyleCnt="6"/>
      <dgm:spPr/>
    </dgm:pt>
    <dgm:pt modelId="{F91C0541-4B68-4329-9657-02C406D05B75}" type="pres">
      <dgm:prSet presAssocID="{0E2B4BBE-E35C-4088-8AE8-AF121E9403CD}"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rror"/>
        </a:ext>
      </dgm:extLst>
    </dgm:pt>
    <dgm:pt modelId="{1044E2E8-9B42-4583-8780-3324FCDAB2A5}" type="pres">
      <dgm:prSet presAssocID="{0E2B4BBE-E35C-4088-8AE8-AF121E9403CD}" presName="spaceRect" presStyleCnt="0"/>
      <dgm:spPr/>
    </dgm:pt>
    <dgm:pt modelId="{FFD4692D-6251-46C0-854A-6750FF1DBCDA}" type="pres">
      <dgm:prSet presAssocID="{0E2B4BBE-E35C-4088-8AE8-AF121E9403CD}" presName="parTx" presStyleLbl="revTx" presStyleIdx="1" presStyleCnt="6">
        <dgm:presLayoutVars>
          <dgm:chMax val="0"/>
          <dgm:chPref val="0"/>
        </dgm:presLayoutVars>
      </dgm:prSet>
      <dgm:spPr/>
    </dgm:pt>
    <dgm:pt modelId="{3812B09E-A30B-4973-8630-204700F614EB}" type="pres">
      <dgm:prSet presAssocID="{45C724D8-8840-4A26-B81D-F51DF9E2B06F}" presName="sibTrans" presStyleCnt="0"/>
      <dgm:spPr/>
    </dgm:pt>
    <dgm:pt modelId="{AC928A02-F64B-4736-8F4C-A79C2D0D98F7}" type="pres">
      <dgm:prSet presAssocID="{73F921FF-4A64-4919-BF73-1FA15A63F1B9}" presName="compNode" presStyleCnt="0"/>
      <dgm:spPr/>
    </dgm:pt>
    <dgm:pt modelId="{FA616D79-0FB3-4224-8097-A5EA40111D60}" type="pres">
      <dgm:prSet presAssocID="{73F921FF-4A64-4919-BF73-1FA15A63F1B9}" presName="bgRect" presStyleLbl="bgShp" presStyleIdx="2" presStyleCnt="6"/>
      <dgm:spPr/>
    </dgm:pt>
    <dgm:pt modelId="{23250C48-9387-484C-AB2C-E81EA0CDD243}" type="pres">
      <dgm:prSet presAssocID="{73F921FF-4A64-4919-BF73-1FA15A63F1B9}"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avings"/>
        </a:ext>
      </dgm:extLst>
    </dgm:pt>
    <dgm:pt modelId="{1B32F65D-B065-45C8-958D-84C0E89B76C8}" type="pres">
      <dgm:prSet presAssocID="{73F921FF-4A64-4919-BF73-1FA15A63F1B9}" presName="spaceRect" presStyleCnt="0"/>
      <dgm:spPr/>
    </dgm:pt>
    <dgm:pt modelId="{A78602C4-89E2-48DE-B09B-CD8AC5F0359C}" type="pres">
      <dgm:prSet presAssocID="{73F921FF-4A64-4919-BF73-1FA15A63F1B9}" presName="parTx" presStyleLbl="revTx" presStyleIdx="2" presStyleCnt="6">
        <dgm:presLayoutVars>
          <dgm:chMax val="0"/>
          <dgm:chPref val="0"/>
        </dgm:presLayoutVars>
      </dgm:prSet>
      <dgm:spPr/>
    </dgm:pt>
    <dgm:pt modelId="{2BC49D36-44F3-42A6-8EA5-AF5DBF079B0A}" type="pres">
      <dgm:prSet presAssocID="{0FA4B6FD-CABB-4C83-AF9E-863052D9532E}" presName="sibTrans" presStyleCnt="0"/>
      <dgm:spPr/>
    </dgm:pt>
    <dgm:pt modelId="{C6115B14-E942-48CF-ABFC-D9EED8882CC5}" type="pres">
      <dgm:prSet presAssocID="{4B6997D5-11FC-451E-8589-8719A8F5046F}" presName="compNode" presStyleCnt="0"/>
      <dgm:spPr/>
    </dgm:pt>
    <dgm:pt modelId="{8182496A-3779-40BF-AD83-AE8268AD4F66}" type="pres">
      <dgm:prSet presAssocID="{4B6997D5-11FC-451E-8589-8719A8F5046F}" presName="bgRect" presStyleLbl="bgShp" presStyleIdx="3" presStyleCnt="6"/>
      <dgm:spPr/>
    </dgm:pt>
    <dgm:pt modelId="{5B725584-2F49-46DD-A991-17627EBD1BD5}" type="pres">
      <dgm:prSet presAssocID="{4B6997D5-11FC-451E-8589-8719A8F5046F}"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rg"/>
        </a:ext>
      </dgm:extLst>
    </dgm:pt>
    <dgm:pt modelId="{5B49F770-FA6A-4ABB-8277-9DCC529FB417}" type="pres">
      <dgm:prSet presAssocID="{4B6997D5-11FC-451E-8589-8719A8F5046F}" presName="spaceRect" presStyleCnt="0"/>
      <dgm:spPr/>
    </dgm:pt>
    <dgm:pt modelId="{B39B262A-BEA6-4333-BB91-4FE99D6BD50C}" type="pres">
      <dgm:prSet presAssocID="{4B6997D5-11FC-451E-8589-8719A8F5046F}" presName="parTx" presStyleLbl="revTx" presStyleIdx="3" presStyleCnt="6">
        <dgm:presLayoutVars>
          <dgm:chMax val="0"/>
          <dgm:chPref val="0"/>
        </dgm:presLayoutVars>
      </dgm:prSet>
      <dgm:spPr/>
    </dgm:pt>
    <dgm:pt modelId="{A4B8A299-A32E-4947-9697-80FC188723BD}" type="pres">
      <dgm:prSet presAssocID="{804A9E55-0E75-47F8-8A54-C2DD702CA6A7}" presName="sibTrans" presStyleCnt="0"/>
      <dgm:spPr/>
    </dgm:pt>
    <dgm:pt modelId="{775FF07B-BAF0-45B9-AFD8-C62EDE6FAF55}" type="pres">
      <dgm:prSet presAssocID="{9B08F3EF-C0D7-423A-8694-57FEC083FD54}" presName="compNode" presStyleCnt="0"/>
      <dgm:spPr/>
    </dgm:pt>
    <dgm:pt modelId="{1AB3C72F-1801-4949-905E-1E4585986690}" type="pres">
      <dgm:prSet presAssocID="{9B08F3EF-C0D7-423A-8694-57FEC083FD54}" presName="bgRect" presStyleLbl="bgShp" presStyleIdx="4" presStyleCnt="6"/>
      <dgm:spPr/>
    </dgm:pt>
    <dgm:pt modelId="{36017C49-6759-42C3-BCB3-1998330800A9}" type="pres">
      <dgm:prSet presAssocID="{9B08F3EF-C0D7-423A-8694-57FEC083FD54}" presName="iconRect" presStyleLbl="node1" presStyleIdx="4" presStyleCnt="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Pleading face outline"/>
        </a:ext>
      </dgm:extLst>
    </dgm:pt>
    <dgm:pt modelId="{A91C98AE-01AA-4120-A3B2-A37AC61074CD}" type="pres">
      <dgm:prSet presAssocID="{9B08F3EF-C0D7-423A-8694-57FEC083FD54}" presName="spaceRect" presStyleCnt="0"/>
      <dgm:spPr/>
    </dgm:pt>
    <dgm:pt modelId="{434E4311-E669-4E04-B4C4-DBCC56449226}" type="pres">
      <dgm:prSet presAssocID="{9B08F3EF-C0D7-423A-8694-57FEC083FD54}" presName="parTx" presStyleLbl="revTx" presStyleIdx="4" presStyleCnt="6">
        <dgm:presLayoutVars>
          <dgm:chMax val="0"/>
          <dgm:chPref val="0"/>
        </dgm:presLayoutVars>
      </dgm:prSet>
      <dgm:spPr/>
    </dgm:pt>
    <dgm:pt modelId="{0D0116C8-7B31-4CEB-A574-427317F8A256}" type="pres">
      <dgm:prSet presAssocID="{3227096D-B871-4A4D-AEB2-8893DE532EA9}" presName="sibTrans" presStyleCnt="0"/>
      <dgm:spPr/>
    </dgm:pt>
    <dgm:pt modelId="{6BAEB662-AB6A-4886-B90F-072D005C6EE5}" type="pres">
      <dgm:prSet presAssocID="{72AD84FF-9252-41ED-910A-4778C3E14643}" presName="compNode" presStyleCnt="0"/>
      <dgm:spPr/>
    </dgm:pt>
    <dgm:pt modelId="{93961810-03A5-4A1D-A571-EAE43AD8632C}" type="pres">
      <dgm:prSet presAssocID="{72AD84FF-9252-41ED-910A-4778C3E14643}" presName="bgRect" presStyleLbl="bgShp" presStyleIdx="5" presStyleCnt="6"/>
      <dgm:spPr/>
    </dgm:pt>
    <dgm:pt modelId="{4E235CEA-CE21-489E-A25C-CAC930B62023}" type="pres">
      <dgm:prSet presAssocID="{72AD84FF-9252-41ED-910A-4778C3E14643}" presName="iconRect" presStyleLbl="node1" presStyleIdx="5" presStyleCnt="6"/>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Angry face outline"/>
        </a:ext>
      </dgm:extLst>
    </dgm:pt>
    <dgm:pt modelId="{974A755B-87FB-4165-B571-409106160995}" type="pres">
      <dgm:prSet presAssocID="{72AD84FF-9252-41ED-910A-4778C3E14643}" presName="spaceRect" presStyleCnt="0"/>
      <dgm:spPr/>
    </dgm:pt>
    <dgm:pt modelId="{ABE48B4A-36D1-4A64-9244-A82C78E3FB05}" type="pres">
      <dgm:prSet presAssocID="{72AD84FF-9252-41ED-910A-4778C3E14643}" presName="parTx" presStyleLbl="revTx" presStyleIdx="5" presStyleCnt="6">
        <dgm:presLayoutVars>
          <dgm:chMax val="0"/>
          <dgm:chPref val="0"/>
        </dgm:presLayoutVars>
      </dgm:prSet>
      <dgm:spPr/>
    </dgm:pt>
  </dgm:ptLst>
  <dgm:cxnLst>
    <dgm:cxn modelId="{D42BD008-D7D0-471F-B940-2E531817480D}" type="presOf" srcId="{A2C11D60-76E2-4131-AFF7-F429AD7F9409}" destId="{2262C59B-667C-44FA-9FA1-5B4E18385E0E}" srcOrd="0" destOrd="0" presId="urn:microsoft.com/office/officeart/2018/2/layout/IconVerticalSolidList"/>
    <dgm:cxn modelId="{86324909-6F6C-419C-A433-B87EEC422927}" type="presOf" srcId="{A04CCFF8-B4A6-40E2-BAED-AA00F5B552D7}" destId="{89E84D65-B7D5-4083-AD52-522DDFCEF05E}" srcOrd="0" destOrd="0" presId="urn:microsoft.com/office/officeart/2018/2/layout/IconVerticalSolidList"/>
    <dgm:cxn modelId="{B3776012-9C02-4960-AE04-927399F2F30F}" srcId="{A2C11D60-76E2-4131-AFF7-F429AD7F9409}" destId="{9B08F3EF-C0D7-423A-8694-57FEC083FD54}" srcOrd="4" destOrd="0" parTransId="{DC9E509A-7431-4BD6-834C-4DE45FCA230E}" sibTransId="{3227096D-B871-4A4D-AEB2-8893DE532EA9}"/>
    <dgm:cxn modelId="{598DF921-E354-41AE-BE5B-076D788176CA}" srcId="{A2C11D60-76E2-4131-AFF7-F429AD7F9409}" destId="{4B6997D5-11FC-451E-8589-8719A8F5046F}" srcOrd="3" destOrd="0" parTransId="{CBD986FF-989F-4816-B03A-13051DBA2934}" sibTransId="{804A9E55-0E75-47F8-8A54-C2DD702CA6A7}"/>
    <dgm:cxn modelId="{682DC06E-BAEE-4FFF-AA49-C827B098997F}" type="presOf" srcId="{9B08F3EF-C0D7-423A-8694-57FEC083FD54}" destId="{434E4311-E669-4E04-B4C4-DBCC56449226}" srcOrd="0" destOrd="0" presId="urn:microsoft.com/office/officeart/2018/2/layout/IconVerticalSolidList"/>
    <dgm:cxn modelId="{A9422672-940E-4F37-8567-A3F059286D1C}" type="presOf" srcId="{72AD84FF-9252-41ED-910A-4778C3E14643}" destId="{ABE48B4A-36D1-4A64-9244-A82C78E3FB05}" srcOrd="0" destOrd="0" presId="urn:microsoft.com/office/officeart/2018/2/layout/IconVerticalSolidList"/>
    <dgm:cxn modelId="{7C01F17D-0B33-4105-9158-51C190D17ACD}" type="presOf" srcId="{73F921FF-4A64-4919-BF73-1FA15A63F1B9}" destId="{A78602C4-89E2-48DE-B09B-CD8AC5F0359C}" srcOrd="0" destOrd="0" presId="urn:microsoft.com/office/officeart/2018/2/layout/IconVerticalSolidList"/>
    <dgm:cxn modelId="{F4161B83-2F58-44CE-83BF-A08FF0255F4D}" type="presOf" srcId="{4B6997D5-11FC-451E-8589-8719A8F5046F}" destId="{B39B262A-BEA6-4333-BB91-4FE99D6BD50C}" srcOrd="0" destOrd="0" presId="urn:microsoft.com/office/officeart/2018/2/layout/IconVerticalSolidList"/>
    <dgm:cxn modelId="{329CE084-3510-49E1-9381-C417E820A8AF}" srcId="{A2C11D60-76E2-4131-AFF7-F429AD7F9409}" destId="{0E2B4BBE-E35C-4088-8AE8-AF121E9403CD}" srcOrd="1" destOrd="0" parTransId="{4C97A27C-F6BC-4B0B-8DC2-34BADB9CEAC2}" sibTransId="{45C724D8-8840-4A26-B81D-F51DF9E2B06F}"/>
    <dgm:cxn modelId="{F6B169B9-D35F-45B5-A7EE-163203F0ECB2}" srcId="{A2C11D60-76E2-4131-AFF7-F429AD7F9409}" destId="{72AD84FF-9252-41ED-910A-4778C3E14643}" srcOrd="5" destOrd="0" parTransId="{6796EDE7-FD4B-4F0B-9A71-54AA02B307B2}" sibTransId="{CE9EDB60-595C-4D91-A033-6D3113B9BC32}"/>
    <dgm:cxn modelId="{6F0A50B9-C228-4587-83C6-9AB95959A40D}" srcId="{A2C11D60-76E2-4131-AFF7-F429AD7F9409}" destId="{73F921FF-4A64-4919-BF73-1FA15A63F1B9}" srcOrd="2" destOrd="0" parTransId="{16934FAA-AFDA-4C62-8FCD-49A9A47DA79D}" sibTransId="{0FA4B6FD-CABB-4C83-AF9E-863052D9532E}"/>
    <dgm:cxn modelId="{2E64BEE4-A5CE-4EC6-A711-64182D942845}" srcId="{A2C11D60-76E2-4131-AFF7-F429AD7F9409}" destId="{A04CCFF8-B4A6-40E2-BAED-AA00F5B552D7}" srcOrd="0" destOrd="0" parTransId="{9C2F1493-BB6C-4BE0-B09A-EE9B779D48DE}" sibTransId="{3955FAB5-1FFF-4AFC-B089-FBB20933BFD0}"/>
    <dgm:cxn modelId="{32A6BCEA-9340-46DF-8C1B-260F4C181B77}" type="presOf" srcId="{0E2B4BBE-E35C-4088-8AE8-AF121E9403CD}" destId="{FFD4692D-6251-46C0-854A-6750FF1DBCDA}" srcOrd="0" destOrd="0" presId="urn:microsoft.com/office/officeart/2018/2/layout/IconVerticalSolidList"/>
    <dgm:cxn modelId="{FA43F3A0-5D09-436A-959C-95AF32CCFE25}" type="presParOf" srcId="{2262C59B-667C-44FA-9FA1-5B4E18385E0E}" destId="{81AB2B2B-1905-47BB-B3C9-2F9C1B8116C9}" srcOrd="0" destOrd="0" presId="urn:microsoft.com/office/officeart/2018/2/layout/IconVerticalSolidList"/>
    <dgm:cxn modelId="{8213E7F7-B0DB-4BE6-9F18-E0FD567693C0}" type="presParOf" srcId="{81AB2B2B-1905-47BB-B3C9-2F9C1B8116C9}" destId="{22A7A85D-2609-4240-A994-FD269CE48DBD}" srcOrd="0" destOrd="0" presId="urn:microsoft.com/office/officeart/2018/2/layout/IconVerticalSolidList"/>
    <dgm:cxn modelId="{3006263B-4EB4-4ADE-8389-F27D94CD2C48}" type="presParOf" srcId="{81AB2B2B-1905-47BB-B3C9-2F9C1B8116C9}" destId="{4AC3A903-B7C9-4C02-9BAF-038CE3D953A6}" srcOrd="1" destOrd="0" presId="urn:microsoft.com/office/officeart/2018/2/layout/IconVerticalSolidList"/>
    <dgm:cxn modelId="{97685B60-9FFA-4918-B5D2-E00BFE481DE2}" type="presParOf" srcId="{81AB2B2B-1905-47BB-B3C9-2F9C1B8116C9}" destId="{BAF0B6CA-16D8-4CC4-B05D-E0D21779FAED}" srcOrd="2" destOrd="0" presId="urn:microsoft.com/office/officeart/2018/2/layout/IconVerticalSolidList"/>
    <dgm:cxn modelId="{9C2ECA0D-7173-4299-8F8B-2A3556A71D59}" type="presParOf" srcId="{81AB2B2B-1905-47BB-B3C9-2F9C1B8116C9}" destId="{89E84D65-B7D5-4083-AD52-522DDFCEF05E}" srcOrd="3" destOrd="0" presId="urn:microsoft.com/office/officeart/2018/2/layout/IconVerticalSolidList"/>
    <dgm:cxn modelId="{8D32BCC3-067C-45E0-9EFD-7C48BE341D3F}" type="presParOf" srcId="{2262C59B-667C-44FA-9FA1-5B4E18385E0E}" destId="{D2BF105A-55AC-404C-B459-DEDF6A015C00}" srcOrd="1" destOrd="0" presId="urn:microsoft.com/office/officeart/2018/2/layout/IconVerticalSolidList"/>
    <dgm:cxn modelId="{AF025F7E-5F44-402B-A6DF-7FC2808EB102}" type="presParOf" srcId="{2262C59B-667C-44FA-9FA1-5B4E18385E0E}" destId="{D070610F-F281-4C00-9647-B84929BAA25F}" srcOrd="2" destOrd="0" presId="urn:microsoft.com/office/officeart/2018/2/layout/IconVerticalSolidList"/>
    <dgm:cxn modelId="{E603F25C-032E-4D57-B537-6BAB3E085419}" type="presParOf" srcId="{D070610F-F281-4C00-9647-B84929BAA25F}" destId="{505DEDC2-BD53-4980-BF38-63C723F07827}" srcOrd="0" destOrd="0" presId="urn:microsoft.com/office/officeart/2018/2/layout/IconVerticalSolidList"/>
    <dgm:cxn modelId="{12BB6E1F-9755-4207-A955-E7E3D8E44A9C}" type="presParOf" srcId="{D070610F-F281-4C00-9647-B84929BAA25F}" destId="{F91C0541-4B68-4329-9657-02C406D05B75}" srcOrd="1" destOrd="0" presId="urn:microsoft.com/office/officeart/2018/2/layout/IconVerticalSolidList"/>
    <dgm:cxn modelId="{97FD96B6-0A89-47E7-ADA2-3918CCAEF6F2}" type="presParOf" srcId="{D070610F-F281-4C00-9647-B84929BAA25F}" destId="{1044E2E8-9B42-4583-8780-3324FCDAB2A5}" srcOrd="2" destOrd="0" presId="urn:microsoft.com/office/officeart/2018/2/layout/IconVerticalSolidList"/>
    <dgm:cxn modelId="{AF570491-0084-456A-9FE0-5D4BBEFAB84A}" type="presParOf" srcId="{D070610F-F281-4C00-9647-B84929BAA25F}" destId="{FFD4692D-6251-46C0-854A-6750FF1DBCDA}" srcOrd="3" destOrd="0" presId="urn:microsoft.com/office/officeart/2018/2/layout/IconVerticalSolidList"/>
    <dgm:cxn modelId="{629E9B98-E724-4ED1-82E4-993B90AD00A2}" type="presParOf" srcId="{2262C59B-667C-44FA-9FA1-5B4E18385E0E}" destId="{3812B09E-A30B-4973-8630-204700F614EB}" srcOrd="3" destOrd="0" presId="urn:microsoft.com/office/officeart/2018/2/layout/IconVerticalSolidList"/>
    <dgm:cxn modelId="{F22BB0BD-3C26-438C-B062-6BA8A962A129}" type="presParOf" srcId="{2262C59B-667C-44FA-9FA1-5B4E18385E0E}" destId="{AC928A02-F64B-4736-8F4C-A79C2D0D98F7}" srcOrd="4" destOrd="0" presId="urn:microsoft.com/office/officeart/2018/2/layout/IconVerticalSolidList"/>
    <dgm:cxn modelId="{C9F58526-D408-48A5-9018-D5CCEADBC02F}" type="presParOf" srcId="{AC928A02-F64B-4736-8F4C-A79C2D0D98F7}" destId="{FA616D79-0FB3-4224-8097-A5EA40111D60}" srcOrd="0" destOrd="0" presId="urn:microsoft.com/office/officeart/2018/2/layout/IconVerticalSolidList"/>
    <dgm:cxn modelId="{A063E3A3-6A53-479D-8559-E5EDEF857BAB}" type="presParOf" srcId="{AC928A02-F64B-4736-8F4C-A79C2D0D98F7}" destId="{23250C48-9387-484C-AB2C-E81EA0CDD243}" srcOrd="1" destOrd="0" presId="urn:microsoft.com/office/officeart/2018/2/layout/IconVerticalSolidList"/>
    <dgm:cxn modelId="{BC3958C5-C783-41F6-A55A-7583B37929A7}" type="presParOf" srcId="{AC928A02-F64B-4736-8F4C-A79C2D0D98F7}" destId="{1B32F65D-B065-45C8-958D-84C0E89B76C8}" srcOrd="2" destOrd="0" presId="urn:microsoft.com/office/officeart/2018/2/layout/IconVerticalSolidList"/>
    <dgm:cxn modelId="{A40CF5E6-37AC-4CE0-8FAF-CBF85FC28779}" type="presParOf" srcId="{AC928A02-F64B-4736-8F4C-A79C2D0D98F7}" destId="{A78602C4-89E2-48DE-B09B-CD8AC5F0359C}" srcOrd="3" destOrd="0" presId="urn:microsoft.com/office/officeart/2018/2/layout/IconVerticalSolidList"/>
    <dgm:cxn modelId="{6C6B756F-7825-4485-A28E-077D6F38D938}" type="presParOf" srcId="{2262C59B-667C-44FA-9FA1-5B4E18385E0E}" destId="{2BC49D36-44F3-42A6-8EA5-AF5DBF079B0A}" srcOrd="5" destOrd="0" presId="urn:microsoft.com/office/officeart/2018/2/layout/IconVerticalSolidList"/>
    <dgm:cxn modelId="{33234E47-5195-40DE-8DE7-A8FC5EEF53C1}" type="presParOf" srcId="{2262C59B-667C-44FA-9FA1-5B4E18385E0E}" destId="{C6115B14-E942-48CF-ABFC-D9EED8882CC5}" srcOrd="6" destOrd="0" presId="urn:microsoft.com/office/officeart/2018/2/layout/IconVerticalSolidList"/>
    <dgm:cxn modelId="{5A37AEF7-F353-4720-9BD5-073439147434}" type="presParOf" srcId="{C6115B14-E942-48CF-ABFC-D9EED8882CC5}" destId="{8182496A-3779-40BF-AD83-AE8268AD4F66}" srcOrd="0" destOrd="0" presId="urn:microsoft.com/office/officeart/2018/2/layout/IconVerticalSolidList"/>
    <dgm:cxn modelId="{0BFA3CAB-B649-4282-994C-B751B64696D5}" type="presParOf" srcId="{C6115B14-E942-48CF-ABFC-D9EED8882CC5}" destId="{5B725584-2F49-46DD-A991-17627EBD1BD5}" srcOrd="1" destOrd="0" presId="urn:microsoft.com/office/officeart/2018/2/layout/IconVerticalSolidList"/>
    <dgm:cxn modelId="{68A902A6-089D-462B-ADDF-6ADF6F130169}" type="presParOf" srcId="{C6115B14-E942-48CF-ABFC-D9EED8882CC5}" destId="{5B49F770-FA6A-4ABB-8277-9DCC529FB417}" srcOrd="2" destOrd="0" presId="urn:microsoft.com/office/officeart/2018/2/layout/IconVerticalSolidList"/>
    <dgm:cxn modelId="{16F3956D-4D2F-4427-A700-B0D73B94CAB8}" type="presParOf" srcId="{C6115B14-E942-48CF-ABFC-D9EED8882CC5}" destId="{B39B262A-BEA6-4333-BB91-4FE99D6BD50C}" srcOrd="3" destOrd="0" presId="urn:microsoft.com/office/officeart/2018/2/layout/IconVerticalSolidList"/>
    <dgm:cxn modelId="{1D814FB3-B25C-4E46-8A27-04564773D41E}" type="presParOf" srcId="{2262C59B-667C-44FA-9FA1-5B4E18385E0E}" destId="{A4B8A299-A32E-4947-9697-80FC188723BD}" srcOrd="7" destOrd="0" presId="urn:microsoft.com/office/officeart/2018/2/layout/IconVerticalSolidList"/>
    <dgm:cxn modelId="{0471B706-1E14-4563-91B8-5ECCEB01E8F7}" type="presParOf" srcId="{2262C59B-667C-44FA-9FA1-5B4E18385E0E}" destId="{775FF07B-BAF0-45B9-AFD8-C62EDE6FAF55}" srcOrd="8" destOrd="0" presId="urn:microsoft.com/office/officeart/2018/2/layout/IconVerticalSolidList"/>
    <dgm:cxn modelId="{89E207A9-4C56-40B0-B5EC-C1C0D97AB6E3}" type="presParOf" srcId="{775FF07B-BAF0-45B9-AFD8-C62EDE6FAF55}" destId="{1AB3C72F-1801-4949-905E-1E4585986690}" srcOrd="0" destOrd="0" presId="urn:microsoft.com/office/officeart/2018/2/layout/IconVerticalSolidList"/>
    <dgm:cxn modelId="{E11F6B9C-439D-4418-9A2B-C4237C1DD76D}" type="presParOf" srcId="{775FF07B-BAF0-45B9-AFD8-C62EDE6FAF55}" destId="{36017C49-6759-42C3-BCB3-1998330800A9}" srcOrd="1" destOrd="0" presId="urn:microsoft.com/office/officeart/2018/2/layout/IconVerticalSolidList"/>
    <dgm:cxn modelId="{62225003-8A11-4916-BF03-221CC7967A30}" type="presParOf" srcId="{775FF07B-BAF0-45B9-AFD8-C62EDE6FAF55}" destId="{A91C98AE-01AA-4120-A3B2-A37AC61074CD}" srcOrd="2" destOrd="0" presId="urn:microsoft.com/office/officeart/2018/2/layout/IconVerticalSolidList"/>
    <dgm:cxn modelId="{EFEF4F7A-3E65-4256-825F-4D35DED65A0B}" type="presParOf" srcId="{775FF07B-BAF0-45B9-AFD8-C62EDE6FAF55}" destId="{434E4311-E669-4E04-B4C4-DBCC56449226}" srcOrd="3" destOrd="0" presId="urn:microsoft.com/office/officeart/2018/2/layout/IconVerticalSolidList"/>
    <dgm:cxn modelId="{B85048CF-8EEB-4816-AB1B-FCBD11EEDACA}" type="presParOf" srcId="{2262C59B-667C-44FA-9FA1-5B4E18385E0E}" destId="{0D0116C8-7B31-4CEB-A574-427317F8A256}" srcOrd="9" destOrd="0" presId="urn:microsoft.com/office/officeart/2018/2/layout/IconVerticalSolidList"/>
    <dgm:cxn modelId="{726EBB0D-26F4-4DED-A35B-3E2FD5001F78}" type="presParOf" srcId="{2262C59B-667C-44FA-9FA1-5B4E18385E0E}" destId="{6BAEB662-AB6A-4886-B90F-072D005C6EE5}" srcOrd="10" destOrd="0" presId="urn:microsoft.com/office/officeart/2018/2/layout/IconVerticalSolidList"/>
    <dgm:cxn modelId="{9A5F7397-8EB8-4B9C-B252-9F8F867C587A}" type="presParOf" srcId="{6BAEB662-AB6A-4886-B90F-072D005C6EE5}" destId="{93961810-03A5-4A1D-A571-EAE43AD8632C}" srcOrd="0" destOrd="0" presId="urn:microsoft.com/office/officeart/2018/2/layout/IconVerticalSolidList"/>
    <dgm:cxn modelId="{820B4736-97D8-490D-B37A-81C70DE3603D}" type="presParOf" srcId="{6BAEB662-AB6A-4886-B90F-072D005C6EE5}" destId="{4E235CEA-CE21-489E-A25C-CAC930B62023}" srcOrd="1" destOrd="0" presId="urn:microsoft.com/office/officeart/2018/2/layout/IconVerticalSolidList"/>
    <dgm:cxn modelId="{90D4A398-6B14-4DAF-9BB8-CBB4B65A7B5F}" type="presParOf" srcId="{6BAEB662-AB6A-4886-B90F-072D005C6EE5}" destId="{974A755B-87FB-4165-B571-409106160995}" srcOrd="2" destOrd="0" presId="urn:microsoft.com/office/officeart/2018/2/layout/IconVerticalSolidList"/>
    <dgm:cxn modelId="{35F912AD-B38A-4061-B576-35B799B25100}" type="presParOf" srcId="{6BAEB662-AB6A-4886-B90F-072D005C6EE5}" destId="{ABE48B4A-36D1-4A64-9244-A82C78E3FB0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C11D60-76E2-4131-AFF7-F429AD7F9409}"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A04CCFF8-B4A6-40E2-BAED-AA00F5B552D7}">
      <dgm:prSet/>
      <dgm:spPr/>
      <dgm:t>
        <a:bodyPr/>
        <a:lstStyle/>
        <a:p>
          <a:r>
            <a:rPr lang="en-US" dirty="0"/>
            <a:t>1 correct answer</a:t>
          </a:r>
        </a:p>
      </dgm:t>
    </dgm:pt>
    <dgm:pt modelId="{9C2F1493-BB6C-4BE0-B09A-EE9B779D48DE}" type="parTrans" cxnId="{2E64BEE4-A5CE-4EC6-A711-64182D942845}">
      <dgm:prSet/>
      <dgm:spPr/>
      <dgm:t>
        <a:bodyPr/>
        <a:lstStyle/>
        <a:p>
          <a:endParaRPr lang="en-US"/>
        </a:p>
      </dgm:t>
    </dgm:pt>
    <dgm:pt modelId="{3955FAB5-1FFF-4AFC-B089-FBB20933BFD0}" type="sibTrans" cxnId="{2E64BEE4-A5CE-4EC6-A711-64182D942845}">
      <dgm:prSet/>
      <dgm:spPr/>
      <dgm:t>
        <a:bodyPr/>
        <a:lstStyle/>
        <a:p>
          <a:endParaRPr lang="en-US"/>
        </a:p>
      </dgm:t>
    </dgm:pt>
    <dgm:pt modelId="{0E2B4BBE-E35C-4088-8AE8-AF121E9403CD}">
      <dgm:prSet/>
      <dgm:spPr/>
      <dgm:t>
        <a:bodyPr/>
        <a:lstStyle/>
        <a:p>
          <a:r>
            <a:rPr lang="en-CA" dirty="0"/>
            <a:t>Incorrect = morally bad and wrong</a:t>
          </a:r>
          <a:endParaRPr lang="en-US" dirty="0"/>
        </a:p>
      </dgm:t>
    </dgm:pt>
    <dgm:pt modelId="{4C97A27C-F6BC-4B0B-8DC2-34BADB9CEAC2}" type="parTrans" cxnId="{329CE084-3510-49E1-9381-C417E820A8AF}">
      <dgm:prSet/>
      <dgm:spPr/>
      <dgm:t>
        <a:bodyPr/>
        <a:lstStyle/>
        <a:p>
          <a:endParaRPr lang="en-US"/>
        </a:p>
      </dgm:t>
    </dgm:pt>
    <dgm:pt modelId="{45C724D8-8840-4A26-B81D-F51DF9E2B06F}" type="sibTrans" cxnId="{329CE084-3510-49E1-9381-C417E820A8AF}">
      <dgm:prSet/>
      <dgm:spPr/>
      <dgm:t>
        <a:bodyPr/>
        <a:lstStyle/>
        <a:p>
          <a:endParaRPr lang="en-US"/>
        </a:p>
      </dgm:t>
    </dgm:pt>
    <dgm:pt modelId="{73F921FF-4A64-4919-BF73-1FA15A63F1B9}">
      <dgm:prSet/>
      <dgm:spPr/>
      <dgm:t>
        <a:bodyPr/>
        <a:lstStyle/>
        <a:p>
          <a:r>
            <a:rPr lang="en-CA" dirty="0"/>
            <a:t>Certainty</a:t>
          </a:r>
          <a:endParaRPr lang="en-US" dirty="0"/>
        </a:p>
      </dgm:t>
    </dgm:pt>
    <dgm:pt modelId="{16934FAA-AFDA-4C62-8FCD-49A9A47DA79D}" type="parTrans" cxnId="{6F0A50B9-C228-4587-83C6-9AB95959A40D}">
      <dgm:prSet/>
      <dgm:spPr/>
      <dgm:t>
        <a:bodyPr/>
        <a:lstStyle/>
        <a:p>
          <a:endParaRPr lang="en-US"/>
        </a:p>
      </dgm:t>
    </dgm:pt>
    <dgm:pt modelId="{0FA4B6FD-CABB-4C83-AF9E-863052D9532E}" type="sibTrans" cxnId="{6F0A50B9-C228-4587-83C6-9AB95959A40D}">
      <dgm:prSet/>
      <dgm:spPr/>
      <dgm:t>
        <a:bodyPr/>
        <a:lstStyle/>
        <a:p>
          <a:endParaRPr lang="en-US"/>
        </a:p>
      </dgm:t>
    </dgm:pt>
    <dgm:pt modelId="{4B6997D5-11FC-451E-8589-8719A8F5046F}">
      <dgm:prSet/>
      <dgm:spPr/>
      <dgm:t>
        <a:bodyPr/>
        <a:lstStyle/>
        <a:p>
          <a:r>
            <a:rPr lang="en-CA" dirty="0"/>
            <a:t>Rules</a:t>
          </a:r>
          <a:endParaRPr lang="en-US" dirty="0"/>
        </a:p>
      </dgm:t>
    </dgm:pt>
    <dgm:pt modelId="{CBD986FF-989F-4816-B03A-13051DBA2934}" type="parTrans" cxnId="{598DF921-E354-41AE-BE5B-076D788176CA}">
      <dgm:prSet/>
      <dgm:spPr/>
      <dgm:t>
        <a:bodyPr/>
        <a:lstStyle/>
        <a:p>
          <a:endParaRPr lang="en-US"/>
        </a:p>
      </dgm:t>
    </dgm:pt>
    <dgm:pt modelId="{804A9E55-0E75-47F8-8A54-C2DD702CA6A7}" type="sibTrans" cxnId="{598DF921-E354-41AE-BE5B-076D788176CA}">
      <dgm:prSet/>
      <dgm:spPr/>
      <dgm:t>
        <a:bodyPr/>
        <a:lstStyle/>
        <a:p>
          <a:endParaRPr lang="en-US"/>
        </a:p>
      </dgm:t>
    </dgm:pt>
    <dgm:pt modelId="{9B08F3EF-C0D7-423A-8694-57FEC083FD54}">
      <dgm:prSet/>
      <dgm:spPr/>
      <dgm:t>
        <a:bodyPr/>
        <a:lstStyle/>
        <a:p>
          <a:r>
            <a:rPr lang="en-CA"/>
            <a:t>Breaking rules = punishment and/or humiliation</a:t>
          </a:r>
          <a:endParaRPr lang="en-US"/>
        </a:p>
      </dgm:t>
    </dgm:pt>
    <dgm:pt modelId="{DC9E509A-7431-4BD6-834C-4DE45FCA230E}" type="parTrans" cxnId="{B3776012-9C02-4960-AE04-927399F2F30F}">
      <dgm:prSet/>
      <dgm:spPr/>
      <dgm:t>
        <a:bodyPr/>
        <a:lstStyle/>
        <a:p>
          <a:endParaRPr lang="en-US"/>
        </a:p>
      </dgm:t>
    </dgm:pt>
    <dgm:pt modelId="{3227096D-B871-4A4D-AEB2-8893DE532EA9}" type="sibTrans" cxnId="{B3776012-9C02-4960-AE04-927399F2F30F}">
      <dgm:prSet/>
      <dgm:spPr/>
      <dgm:t>
        <a:bodyPr/>
        <a:lstStyle/>
        <a:p>
          <a:endParaRPr lang="en-US"/>
        </a:p>
      </dgm:t>
    </dgm:pt>
    <dgm:pt modelId="{72AD84FF-9252-41ED-910A-4778C3E14643}">
      <dgm:prSet/>
      <dgm:spPr/>
      <dgm:t>
        <a:bodyPr/>
        <a:lstStyle/>
        <a:p>
          <a:r>
            <a:rPr lang="en-CA"/>
            <a:t>Panic/defensiveness/anger/conflict</a:t>
          </a:r>
          <a:endParaRPr lang="en-US"/>
        </a:p>
      </dgm:t>
    </dgm:pt>
    <dgm:pt modelId="{6796EDE7-FD4B-4F0B-9A71-54AA02B307B2}" type="parTrans" cxnId="{F6B169B9-D35F-45B5-A7EE-163203F0ECB2}">
      <dgm:prSet/>
      <dgm:spPr/>
      <dgm:t>
        <a:bodyPr/>
        <a:lstStyle/>
        <a:p>
          <a:endParaRPr lang="en-US"/>
        </a:p>
      </dgm:t>
    </dgm:pt>
    <dgm:pt modelId="{CE9EDB60-595C-4D91-A033-6D3113B9BC32}" type="sibTrans" cxnId="{F6B169B9-D35F-45B5-A7EE-163203F0ECB2}">
      <dgm:prSet/>
      <dgm:spPr/>
      <dgm:t>
        <a:bodyPr/>
        <a:lstStyle/>
        <a:p>
          <a:endParaRPr lang="en-US"/>
        </a:p>
      </dgm:t>
    </dgm:pt>
    <dgm:pt modelId="{2262C59B-667C-44FA-9FA1-5B4E18385E0E}" type="pres">
      <dgm:prSet presAssocID="{A2C11D60-76E2-4131-AFF7-F429AD7F9409}" presName="root" presStyleCnt="0">
        <dgm:presLayoutVars>
          <dgm:dir/>
          <dgm:resizeHandles val="exact"/>
        </dgm:presLayoutVars>
      </dgm:prSet>
      <dgm:spPr/>
    </dgm:pt>
    <dgm:pt modelId="{81AB2B2B-1905-47BB-B3C9-2F9C1B8116C9}" type="pres">
      <dgm:prSet presAssocID="{A04CCFF8-B4A6-40E2-BAED-AA00F5B552D7}" presName="compNode" presStyleCnt="0"/>
      <dgm:spPr/>
    </dgm:pt>
    <dgm:pt modelId="{22A7A85D-2609-4240-A994-FD269CE48DBD}" type="pres">
      <dgm:prSet presAssocID="{A04CCFF8-B4A6-40E2-BAED-AA00F5B552D7}" presName="bgRect" presStyleLbl="bgShp" presStyleIdx="0" presStyleCnt="6"/>
      <dgm:spPr/>
    </dgm:pt>
    <dgm:pt modelId="{4AC3A903-B7C9-4C02-9BAF-038CE3D953A6}" type="pres">
      <dgm:prSet presAssocID="{A04CCFF8-B4A6-40E2-BAED-AA00F5B552D7}"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BAF0B6CA-16D8-4CC4-B05D-E0D21779FAED}" type="pres">
      <dgm:prSet presAssocID="{A04CCFF8-B4A6-40E2-BAED-AA00F5B552D7}" presName="spaceRect" presStyleCnt="0"/>
      <dgm:spPr/>
    </dgm:pt>
    <dgm:pt modelId="{89E84D65-B7D5-4083-AD52-522DDFCEF05E}" type="pres">
      <dgm:prSet presAssocID="{A04CCFF8-B4A6-40E2-BAED-AA00F5B552D7}" presName="parTx" presStyleLbl="revTx" presStyleIdx="0" presStyleCnt="6">
        <dgm:presLayoutVars>
          <dgm:chMax val="0"/>
          <dgm:chPref val="0"/>
        </dgm:presLayoutVars>
      </dgm:prSet>
      <dgm:spPr/>
    </dgm:pt>
    <dgm:pt modelId="{D2BF105A-55AC-404C-B459-DEDF6A015C00}" type="pres">
      <dgm:prSet presAssocID="{3955FAB5-1FFF-4AFC-B089-FBB20933BFD0}" presName="sibTrans" presStyleCnt="0"/>
      <dgm:spPr/>
    </dgm:pt>
    <dgm:pt modelId="{D070610F-F281-4C00-9647-B84929BAA25F}" type="pres">
      <dgm:prSet presAssocID="{0E2B4BBE-E35C-4088-8AE8-AF121E9403CD}" presName="compNode" presStyleCnt="0"/>
      <dgm:spPr/>
    </dgm:pt>
    <dgm:pt modelId="{505DEDC2-BD53-4980-BF38-63C723F07827}" type="pres">
      <dgm:prSet presAssocID="{0E2B4BBE-E35C-4088-8AE8-AF121E9403CD}" presName="bgRect" presStyleLbl="bgShp" presStyleIdx="1" presStyleCnt="6"/>
      <dgm:spPr/>
    </dgm:pt>
    <dgm:pt modelId="{F91C0541-4B68-4329-9657-02C406D05B75}" type="pres">
      <dgm:prSet presAssocID="{0E2B4BBE-E35C-4088-8AE8-AF121E9403CD}"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rror"/>
        </a:ext>
      </dgm:extLst>
    </dgm:pt>
    <dgm:pt modelId="{1044E2E8-9B42-4583-8780-3324FCDAB2A5}" type="pres">
      <dgm:prSet presAssocID="{0E2B4BBE-E35C-4088-8AE8-AF121E9403CD}" presName="spaceRect" presStyleCnt="0"/>
      <dgm:spPr/>
    </dgm:pt>
    <dgm:pt modelId="{FFD4692D-6251-46C0-854A-6750FF1DBCDA}" type="pres">
      <dgm:prSet presAssocID="{0E2B4BBE-E35C-4088-8AE8-AF121E9403CD}" presName="parTx" presStyleLbl="revTx" presStyleIdx="1" presStyleCnt="6">
        <dgm:presLayoutVars>
          <dgm:chMax val="0"/>
          <dgm:chPref val="0"/>
        </dgm:presLayoutVars>
      </dgm:prSet>
      <dgm:spPr/>
    </dgm:pt>
    <dgm:pt modelId="{3812B09E-A30B-4973-8630-204700F614EB}" type="pres">
      <dgm:prSet presAssocID="{45C724D8-8840-4A26-B81D-F51DF9E2B06F}" presName="sibTrans" presStyleCnt="0"/>
      <dgm:spPr/>
    </dgm:pt>
    <dgm:pt modelId="{AC928A02-F64B-4736-8F4C-A79C2D0D98F7}" type="pres">
      <dgm:prSet presAssocID="{73F921FF-4A64-4919-BF73-1FA15A63F1B9}" presName="compNode" presStyleCnt="0"/>
      <dgm:spPr/>
    </dgm:pt>
    <dgm:pt modelId="{FA616D79-0FB3-4224-8097-A5EA40111D60}" type="pres">
      <dgm:prSet presAssocID="{73F921FF-4A64-4919-BF73-1FA15A63F1B9}" presName="bgRect" presStyleLbl="bgShp" presStyleIdx="2" presStyleCnt="6"/>
      <dgm:spPr/>
    </dgm:pt>
    <dgm:pt modelId="{23250C48-9387-484C-AB2C-E81EA0CDD243}" type="pres">
      <dgm:prSet presAssocID="{73F921FF-4A64-4919-BF73-1FA15A63F1B9}"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avings"/>
        </a:ext>
      </dgm:extLst>
    </dgm:pt>
    <dgm:pt modelId="{1B32F65D-B065-45C8-958D-84C0E89B76C8}" type="pres">
      <dgm:prSet presAssocID="{73F921FF-4A64-4919-BF73-1FA15A63F1B9}" presName="spaceRect" presStyleCnt="0"/>
      <dgm:spPr/>
    </dgm:pt>
    <dgm:pt modelId="{A78602C4-89E2-48DE-B09B-CD8AC5F0359C}" type="pres">
      <dgm:prSet presAssocID="{73F921FF-4A64-4919-BF73-1FA15A63F1B9}" presName="parTx" presStyleLbl="revTx" presStyleIdx="2" presStyleCnt="6">
        <dgm:presLayoutVars>
          <dgm:chMax val="0"/>
          <dgm:chPref val="0"/>
        </dgm:presLayoutVars>
      </dgm:prSet>
      <dgm:spPr/>
    </dgm:pt>
    <dgm:pt modelId="{2BC49D36-44F3-42A6-8EA5-AF5DBF079B0A}" type="pres">
      <dgm:prSet presAssocID="{0FA4B6FD-CABB-4C83-AF9E-863052D9532E}" presName="sibTrans" presStyleCnt="0"/>
      <dgm:spPr/>
    </dgm:pt>
    <dgm:pt modelId="{C6115B14-E942-48CF-ABFC-D9EED8882CC5}" type="pres">
      <dgm:prSet presAssocID="{4B6997D5-11FC-451E-8589-8719A8F5046F}" presName="compNode" presStyleCnt="0"/>
      <dgm:spPr/>
    </dgm:pt>
    <dgm:pt modelId="{8182496A-3779-40BF-AD83-AE8268AD4F66}" type="pres">
      <dgm:prSet presAssocID="{4B6997D5-11FC-451E-8589-8719A8F5046F}" presName="bgRect" presStyleLbl="bgShp" presStyleIdx="3" presStyleCnt="6"/>
      <dgm:spPr/>
    </dgm:pt>
    <dgm:pt modelId="{5B725584-2F49-46DD-A991-17627EBD1BD5}" type="pres">
      <dgm:prSet presAssocID="{4B6997D5-11FC-451E-8589-8719A8F5046F}"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rg"/>
        </a:ext>
      </dgm:extLst>
    </dgm:pt>
    <dgm:pt modelId="{5B49F770-FA6A-4ABB-8277-9DCC529FB417}" type="pres">
      <dgm:prSet presAssocID="{4B6997D5-11FC-451E-8589-8719A8F5046F}" presName="spaceRect" presStyleCnt="0"/>
      <dgm:spPr/>
    </dgm:pt>
    <dgm:pt modelId="{B39B262A-BEA6-4333-BB91-4FE99D6BD50C}" type="pres">
      <dgm:prSet presAssocID="{4B6997D5-11FC-451E-8589-8719A8F5046F}" presName="parTx" presStyleLbl="revTx" presStyleIdx="3" presStyleCnt="6">
        <dgm:presLayoutVars>
          <dgm:chMax val="0"/>
          <dgm:chPref val="0"/>
        </dgm:presLayoutVars>
      </dgm:prSet>
      <dgm:spPr/>
    </dgm:pt>
    <dgm:pt modelId="{A4B8A299-A32E-4947-9697-80FC188723BD}" type="pres">
      <dgm:prSet presAssocID="{804A9E55-0E75-47F8-8A54-C2DD702CA6A7}" presName="sibTrans" presStyleCnt="0"/>
      <dgm:spPr/>
    </dgm:pt>
    <dgm:pt modelId="{775FF07B-BAF0-45B9-AFD8-C62EDE6FAF55}" type="pres">
      <dgm:prSet presAssocID="{9B08F3EF-C0D7-423A-8694-57FEC083FD54}" presName="compNode" presStyleCnt="0"/>
      <dgm:spPr/>
    </dgm:pt>
    <dgm:pt modelId="{1AB3C72F-1801-4949-905E-1E4585986690}" type="pres">
      <dgm:prSet presAssocID="{9B08F3EF-C0D7-423A-8694-57FEC083FD54}" presName="bgRect" presStyleLbl="bgShp" presStyleIdx="4" presStyleCnt="6"/>
      <dgm:spPr/>
    </dgm:pt>
    <dgm:pt modelId="{36017C49-6759-42C3-BCB3-1998330800A9}" type="pres">
      <dgm:prSet presAssocID="{9B08F3EF-C0D7-423A-8694-57FEC083FD54}" presName="iconRect" presStyleLbl="node1" presStyleIdx="4" presStyleCnt="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Pleading face outline"/>
        </a:ext>
      </dgm:extLst>
    </dgm:pt>
    <dgm:pt modelId="{A91C98AE-01AA-4120-A3B2-A37AC61074CD}" type="pres">
      <dgm:prSet presAssocID="{9B08F3EF-C0D7-423A-8694-57FEC083FD54}" presName="spaceRect" presStyleCnt="0"/>
      <dgm:spPr/>
    </dgm:pt>
    <dgm:pt modelId="{434E4311-E669-4E04-B4C4-DBCC56449226}" type="pres">
      <dgm:prSet presAssocID="{9B08F3EF-C0D7-423A-8694-57FEC083FD54}" presName="parTx" presStyleLbl="revTx" presStyleIdx="4" presStyleCnt="6">
        <dgm:presLayoutVars>
          <dgm:chMax val="0"/>
          <dgm:chPref val="0"/>
        </dgm:presLayoutVars>
      </dgm:prSet>
      <dgm:spPr/>
    </dgm:pt>
    <dgm:pt modelId="{0D0116C8-7B31-4CEB-A574-427317F8A256}" type="pres">
      <dgm:prSet presAssocID="{3227096D-B871-4A4D-AEB2-8893DE532EA9}" presName="sibTrans" presStyleCnt="0"/>
      <dgm:spPr/>
    </dgm:pt>
    <dgm:pt modelId="{6BAEB662-AB6A-4886-B90F-072D005C6EE5}" type="pres">
      <dgm:prSet presAssocID="{72AD84FF-9252-41ED-910A-4778C3E14643}" presName="compNode" presStyleCnt="0"/>
      <dgm:spPr/>
    </dgm:pt>
    <dgm:pt modelId="{93961810-03A5-4A1D-A571-EAE43AD8632C}" type="pres">
      <dgm:prSet presAssocID="{72AD84FF-9252-41ED-910A-4778C3E14643}" presName="bgRect" presStyleLbl="bgShp" presStyleIdx="5" presStyleCnt="6"/>
      <dgm:spPr/>
    </dgm:pt>
    <dgm:pt modelId="{4E235CEA-CE21-489E-A25C-CAC930B62023}" type="pres">
      <dgm:prSet presAssocID="{72AD84FF-9252-41ED-910A-4778C3E14643}" presName="iconRect" presStyleLbl="node1" presStyleIdx="5" presStyleCnt="6"/>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Angry face outline"/>
        </a:ext>
      </dgm:extLst>
    </dgm:pt>
    <dgm:pt modelId="{974A755B-87FB-4165-B571-409106160995}" type="pres">
      <dgm:prSet presAssocID="{72AD84FF-9252-41ED-910A-4778C3E14643}" presName="spaceRect" presStyleCnt="0"/>
      <dgm:spPr/>
    </dgm:pt>
    <dgm:pt modelId="{ABE48B4A-36D1-4A64-9244-A82C78E3FB05}" type="pres">
      <dgm:prSet presAssocID="{72AD84FF-9252-41ED-910A-4778C3E14643}" presName="parTx" presStyleLbl="revTx" presStyleIdx="5" presStyleCnt="6">
        <dgm:presLayoutVars>
          <dgm:chMax val="0"/>
          <dgm:chPref val="0"/>
        </dgm:presLayoutVars>
      </dgm:prSet>
      <dgm:spPr/>
    </dgm:pt>
  </dgm:ptLst>
  <dgm:cxnLst>
    <dgm:cxn modelId="{D42BD008-D7D0-471F-B940-2E531817480D}" type="presOf" srcId="{A2C11D60-76E2-4131-AFF7-F429AD7F9409}" destId="{2262C59B-667C-44FA-9FA1-5B4E18385E0E}" srcOrd="0" destOrd="0" presId="urn:microsoft.com/office/officeart/2018/2/layout/IconVerticalSolidList"/>
    <dgm:cxn modelId="{86324909-6F6C-419C-A433-B87EEC422927}" type="presOf" srcId="{A04CCFF8-B4A6-40E2-BAED-AA00F5B552D7}" destId="{89E84D65-B7D5-4083-AD52-522DDFCEF05E}" srcOrd="0" destOrd="0" presId="urn:microsoft.com/office/officeart/2018/2/layout/IconVerticalSolidList"/>
    <dgm:cxn modelId="{B3776012-9C02-4960-AE04-927399F2F30F}" srcId="{A2C11D60-76E2-4131-AFF7-F429AD7F9409}" destId="{9B08F3EF-C0D7-423A-8694-57FEC083FD54}" srcOrd="4" destOrd="0" parTransId="{DC9E509A-7431-4BD6-834C-4DE45FCA230E}" sibTransId="{3227096D-B871-4A4D-AEB2-8893DE532EA9}"/>
    <dgm:cxn modelId="{598DF921-E354-41AE-BE5B-076D788176CA}" srcId="{A2C11D60-76E2-4131-AFF7-F429AD7F9409}" destId="{4B6997D5-11FC-451E-8589-8719A8F5046F}" srcOrd="3" destOrd="0" parTransId="{CBD986FF-989F-4816-B03A-13051DBA2934}" sibTransId="{804A9E55-0E75-47F8-8A54-C2DD702CA6A7}"/>
    <dgm:cxn modelId="{682DC06E-BAEE-4FFF-AA49-C827B098997F}" type="presOf" srcId="{9B08F3EF-C0D7-423A-8694-57FEC083FD54}" destId="{434E4311-E669-4E04-B4C4-DBCC56449226}" srcOrd="0" destOrd="0" presId="urn:microsoft.com/office/officeart/2018/2/layout/IconVerticalSolidList"/>
    <dgm:cxn modelId="{A9422672-940E-4F37-8567-A3F059286D1C}" type="presOf" srcId="{72AD84FF-9252-41ED-910A-4778C3E14643}" destId="{ABE48B4A-36D1-4A64-9244-A82C78E3FB05}" srcOrd="0" destOrd="0" presId="urn:microsoft.com/office/officeart/2018/2/layout/IconVerticalSolidList"/>
    <dgm:cxn modelId="{7C01F17D-0B33-4105-9158-51C190D17ACD}" type="presOf" srcId="{73F921FF-4A64-4919-BF73-1FA15A63F1B9}" destId="{A78602C4-89E2-48DE-B09B-CD8AC5F0359C}" srcOrd="0" destOrd="0" presId="urn:microsoft.com/office/officeart/2018/2/layout/IconVerticalSolidList"/>
    <dgm:cxn modelId="{F4161B83-2F58-44CE-83BF-A08FF0255F4D}" type="presOf" srcId="{4B6997D5-11FC-451E-8589-8719A8F5046F}" destId="{B39B262A-BEA6-4333-BB91-4FE99D6BD50C}" srcOrd="0" destOrd="0" presId="urn:microsoft.com/office/officeart/2018/2/layout/IconVerticalSolidList"/>
    <dgm:cxn modelId="{329CE084-3510-49E1-9381-C417E820A8AF}" srcId="{A2C11D60-76E2-4131-AFF7-F429AD7F9409}" destId="{0E2B4BBE-E35C-4088-8AE8-AF121E9403CD}" srcOrd="1" destOrd="0" parTransId="{4C97A27C-F6BC-4B0B-8DC2-34BADB9CEAC2}" sibTransId="{45C724D8-8840-4A26-B81D-F51DF9E2B06F}"/>
    <dgm:cxn modelId="{F6B169B9-D35F-45B5-A7EE-163203F0ECB2}" srcId="{A2C11D60-76E2-4131-AFF7-F429AD7F9409}" destId="{72AD84FF-9252-41ED-910A-4778C3E14643}" srcOrd="5" destOrd="0" parTransId="{6796EDE7-FD4B-4F0B-9A71-54AA02B307B2}" sibTransId="{CE9EDB60-595C-4D91-A033-6D3113B9BC32}"/>
    <dgm:cxn modelId="{6F0A50B9-C228-4587-83C6-9AB95959A40D}" srcId="{A2C11D60-76E2-4131-AFF7-F429AD7F9409}" destId="{73F921FF-4A64-4919-BF73-1FA15A63F1B9}" srcOrd="2" destOrd="0" parTransId="{16934FAA-AFDA-4C62-8FCD-49A9A47DA79D}" sibTransId="{0FA4B6FD-CABB-4C83-AF9E-863052D9532E}"/>
    <dgm:cxn modelId="{2E64BEE4-A5CE-4EC6-A711-64182D942845}" srcId="{A2C11D60-76E2-4131-AFF7-F429AD7F9409}" destId="{A04CCFF8-B4A6-40E2-BAED-AA00F5B552D7}" srcOrd="0" destOrd="0" parTransId="{9C2F1493-BB6C-4BE0-B09A-EE9B779D48DE}" sibTransId="{3955FAB5-1FFF-4AFC-B089-FBB20933BFD0}"/>
    <dgm:cxn modelId="{32A6BCEA-9340-46DF-8C1B-260F4C181B77}" type="presOf" srcId="{0E2B4BBE-E35C-4088-8AE8-AF121E9403CD}" destId="{FFD4692D-6251-46C0-854A-6750FF1DBCDA}" srcOrd="0" destOrd="0" presId="urn:microsoft.com/office/officeart/2018/2/layout/IconVerticalSolidList"/>
    <dgm:cxn modelId="{FA43F3A0-5D09-436A-959C-95AF32CCFE25}" type="presParOf" srcId="{2262C59B-667C-44FA-9FA1-5B4E18385E0E}" destId="{81AB2B2B-1905-47BB-B3C9-2F9C1B8116C9}" srcOrd="0" destOrd="0" presId="urn:microsoft.com/office/officeart/2018/2/layout/IconVerticalSolidList"/>
    <dgm:cxn modelId="{8213E7F7-B0DB-4BE6-9F18-E0FD567693C0}" type="presParOf" srcId="{81AB2B2B-1905-47BB-B3C9-2F9C1B8116C9}" destId="{22A7A85D-2609-4240-A994-FD269CE48DBD}" srcOrd="0" destOrd="0" presId="urn:microsoft.com/office/officeart/2018/2/layout/IconVerticalSolidList"/>
    <dgm:cxn modelId="{3006263B-4EB4-4ADE-8389-F27D94CD2C48}" type="presParOf" srcId="{81AB2B2B-1905-47BB-B3C9-2F9C1B8116C9}" destId="{4AC3A903-B7C9-4C02-9BAF-038CE3D953A6}" srcOrd="1" destOrd="0" presId="urn:microsoft.com/office/officeart/2018/2/layout/IconVerticalSolidList"/>
    <dgm:cxn modelId="{97685B60-9FFA-4918-B5D2-E00BFE481DE2}" type="presParOf" srcId="{81AB2B2B-1905-47BB-B3C9-2F9C1B8116C9}" destId="{BAF0B6CA-16D8-4CC4-B05D-E0D21779FAED}" srcOrd="2" destOrd="0" presId="urn:microsoft.com/office/officeart/2018/2/layout/IconVerticalSolidList"/>
    <dgm:cxn modelId="{9C2ECA0D-7173-4299-8F8B-2A3556A71D59}" type="presParOf" srcId="{81AB2B2B-1905-47BB-B3C9-2F9C1B8116C9}" destId="{89E84D65-B7D5-4083-AD52-522DDFCEF05E}" srcOrd="3" destOrd="0" presId="urn:microsoft.com/office/officeart/2018/2/layout/IconVerticalSolidList"/>
    <dgm:cxn modelId="{8D32BCC3-067C-45E0-9EFD-7C48BE341D3F}" type="presParOf" srcId="{2262C59B-667C-44FA-9FA1-5B4E18385E0E}" destId="{D2BF105A-55AC-404C-B459-DEDF6A015C00}" srcOrd="1" destOrd="0" presId="urn:microsoft.com/office/officeart/2018/2/layout/IconVerticalSolidList"/>
    <dgm:cxn modelId="{AF025F7E-5F44-402B-A6DF-7FC2808EB102}" type="presParOf" srcId="{2262C59B-667C-44FA-9FA1-5B4E18385E0E}" destId="{D070610F-F281-4C00-9647-B84929BAA25F}" srcOrd="2" destOrd="0" presId="urn:microsoft.com/office/officeart/2018/2/layout/IconVerticalSolidList"/>
    <dgm:cxn modelId="{E603F25C-032E-4D57-B537-6BAB3E085419}" type="presParOf" srcId="{D070610F-F281-4C00-9647-B84929BAA25F}" destId="{505DEDC2-BD53-4980-BF38-63C723F07827}" srcOrd="0" destOrd="0" presId="urn:microsoft.com/office/officeart/2018/2/layout/IconVerticalSolidList"/>
    <dgm:cxn modelId="{12BB6E1F-9755-4207-A955-E7E3D8E44A9C}" type="presParOf" srcId="{D070610F-F281-4C00-9647-B84929BAA25F}" destId="{F91C0541-4B68-4329-9657-02C406D05B75}" srcOrd="1" destOrd="0" presId="urn:microsoft.com/office/officeart/2018/2/layout/IconVerticalSolidList"/>
    <dgm:cxn modelId="{97FD96B6-0A89-47E7-ADA2-3918CCAEF6F2}" type="presParOf" srcId="{D070610F-F281-4C00-9647-B84929BAA25F}" destId="{1044E2E8-9B42-4583-8780-3324FCDAB2A5}" srcOrd="2" destOrd="0" presId="urn:microsoft.com/office/officeart/2018/2/layout/IconVerticalSolidList"/>
    <dgm:cxn modelId="{AF570491-0084-456A-9FE0-5D4BBEFAB84A}" type="presParOf" srcId="{D070610F-F281-4C00-9647-B84929BAA25F}" destId="{FFD4692D-6251-46C0-854A-6750FF1DBCDA}" srcOrd="3" destOrd="0" presId="urn:microsoft.com/office/officeart/2018/2/layout/IconVerticalSolidList"/>
    <dgm:cxn modelId="{629E9B98-E724-4ED1-82E4-993B90AD00A2}" type="presParOf" srcId="{2262C59B-667C-44FA-9FA1-5B4E18385E0E}" destId="{3812B09E-A30B-4973-8630-204700F614EB}" srcOrd="3" destOrd="0" presId="urn:microsoft.com/office/officeart/2018/2/layout/IconVerticalSolidList"/>
    <dgm:cxn modelId="{F22BB0BD-3C26-438C-B062-6BA8A962A129}" type="presParOf" srcId="{2262C59B-667C-44FA-9FA1-5B4E18385E0E}" destId="{AC928A02-F64B-4736-8F4C-A79C2D0D98F7}" srcOrd="4" destOrd="0" presId="urn:microsoft.com/office/officeart/2018/2/layout/IconVerticalSolidList"/>
    <dgm:cxn modelId="{C9F58526-D408-48A5-9018-D5CCEADBC02F}" type="presParOf" srcId="{AC928A02-F64B-4736-8F4C-A79C2D0D98F7}" destId="{FA616D79-0FB3-4224-8097-A5EA40111D60}" srcOrd="0" destOrd="0" presId="urn:microsoft.com/office/officeart/2018/2/layout/IconVerticalSolidList"/>
    <dgm:cxn modelId="{A063E3A3-6A53-479D-8559-E5EDEF857BAB}" type="presParOf" srcId="{AC928A02-F64B-4736-8F4C-A79C2D0D98F7}" destId="{23250C48-9387-484C-AB2C-E81EA0CDD243}" srcOrd="1" destOrd="0" presId="urn:microsoft.com/office/officeart/2018/2/layout/IconVerticalSolidList"/>
    <dgm:cxn modelId="{BC3958C5-C783-41F6-A55A-7583B37929A7}" type="presParOf" srcId="{AC928A02-F64B-4736-8F4C-A79C2D0D98F7}" destId="{1B32F65D-B065-45C8-958D-84C0E89B76C8}" srcOrd="2" destOrd="0" presId="urn:microsoft.com/office/officeart/2018/2/layout/IconVerticalSolidList"/>
    <dgm:cxn modelId="{A40CF5E6-37AC-4CE0-8FAF-CBF85FC28779}" type="presParOf" srcId="{AC928A02-F64B-4736-8F4C-A79C2D0D98F7}" destId="{A78602C4-89E2-48DE-B09B-CD8AC5F0359C}" srcOrd="3" destOrd="0" presId="urn:microsoft.com/office/officeart/2018/2/layout/IconVerticalSolidList"/>
    <dgm:cxn modelId="{6C6B756F-7825-4485-A28E-077D6F38D938}" type="presParOf" srcId="{2262C59B-667C-44FA-9FA1-5B4E18385E0E}" destId="{2BC49D36-44F3-42A6-8EA5-AF5DBF079B0A}" srcOrd="5" destOrd="0" presId="urn:microsoft.com/office/officeart/2018/2/layout/IconVerticalSolidList"/>
    <dgm:cxn modelId="{33234E47-5195-40DE-8DE7-A8FC5EEF53C1}" type="presParOf" srcId="{2262C59B-667C-44FA-9FA1-5B4E18385E0E}" destId="{C6115B14-E942-48CF-ABFC-D9EED8882CC5}" srcOrd="6" destOrd="0" presId="urn:microsoft.com/office/officeart/2018/2/layout/IconVerticalSolidList"/>
    <dgm:cxn modelId="{5A37AEF7-F353-4720-9BD5-073439147434}" type="presParOf" srcId="{C6115B14-E942-48CF-ABFC-D9EED8882CC5}" destId="{8182496A-3779-40BF-AD83-AE8268AD4F66}" srcOrd="0" destOrd="0" presId="urn:microsoft.com/office/officeart/2018/2/layout/IconVerticalSolidList"/>
    <dgm:cxn modelId="{0BFA3CAB-B649-4282-994C-B751B64696D5}" type="presParOf" srcId="{C6115B14-E942-48CF-ABFC-D9EED8882CC5}" destId="{5B725584-2F49-46DD-A991-17627EBD1BD5}" srcOrd="1" destOrd="0" presId="urn:microsoft.com/office/officeart/2018/2/layout/IconVerticalSolidList"/>
    <dgm:cxn modelId="{68A902A6-089D-462B-ADDF-6ADF6F130169}" type="presParOf" srcId="{C6115B14-E942-48CF-ABFC-D9EED8882CC5}" destId="{5B49F770-FA6A-4ABB-8277-9DCC529FB417}" srcOrd="2" destOrd="0" presId="urn:microsoft.com/office/officeart/2018/2/layout/IconVerticalSolidList"/>
    <dgm:cxn modelId="{16F3956D-4D2F-4427-A700-B0D73B94CAB8}" type="presParOf" srcId="{C6115B14-E942-48CF-ABFC-D9EED8882CC5}" destId="{B39B262A-BEA6-4333-BB91-4FE99D6BD50C}" srcOrd="3" destOrd="0" presId="urn:microsoft.com/office/officeart/2018/2/layout/IconVerticalSolidList"/>
    <dgm:cxn modelId="{1D814FB3-B25C-4E46-8A27-04564773D41E}" type="presParOf" srcId="{2262C59B-667C-44FA-9FA1-5B4E18385E0E}" destId="{A4B8A299-A32E-4947-9697-80FC188723BD}" srcOrd="7" destOrd="0" presId="urn:microsoft.com/office/officeart/2018/2/layout/IconVerticalSolidList"/>
    <dgm:cxn modelId="{0471B706-1E14-4563-91B8-5ECCEB01E8F7}" type="presParOf" srcId="{2262C59B-667C-44FA-9FA1-5B4E18385E0E}" destId="{775FF07B-BAF0-45B9-AFD8-C62EDE6FAF55}" srcOrd="8" destOrd="0" presId="urn:microsoft.com/office/officeart/2018/2/layout/IconVerticalSolidList"/>
    <dgm:cxn modelId="{89E207A9-4C56-40B0-B5EC-C1C0D97AB6E3}" type="presParOf" srcId="{775FF07B-BAF0-45B9-AFD8-C62EDE6FAF55}" destId="{1AB3C72F-1801-4949-905E-1E4585986690}" srcOrd="0" destOrd="0" presId="urn:microsoft.com/office/officeart/2018/2/layout/IconVerticalSolidList"/>
    <dgm:cxn modelId="{E11F6B9C-439D-4418-9A2B-C4237C1DD76D}" type="presParOf" srcId="{775FF07B-BAF0-45B9-AFD8-C62EDE6FAF55}" destId="{36017C49-6759-42C3-BCB3-1998330800A9}" srcOrd="1" destOrd="0" presId="urn:microsoft.com/office/officeart/2018/2/layout/IconVerticalSolidList"/>
    <dgm:cxn modelId="{62225003-8A11-4916-BF03-221CC7967A30}" type="presParOf" srcId="{775FF07B-BAF0-45B9-AFD8-C62EDE6FAF55}" destId="{A91C98AE-01AA-4120-A3B2-A37AC61074CD}" srcOrd="2" destOrd="0" presId="urn:microsoft.com/office/officeart/2018/2/layout/IconVerticalSolidList"/>
    <dgm:cxn modelId="{EFEF4F7A-3E65-4256-825F-4D35DED65A0B}" type="presParOf" srcId="{775FF07B-BAF0-45B9-AFD8-C62EDE6FAF55}" destId="{434E4311-E669-4E04-B4C4-DBCC56449226}" srcOrd="3" destOrd="0" presId="urn:microsoft.com/office/officeart/2018/2/layout/IconVerticalSolidList"/>
    <dgm:cxn modelId="{B85048CF-8EEB-4816-AB1B-FCBD11EEDACA}" type="presParOf" srcId="{2262C59B-667C-44FA-9FA1-5B4E18385E0E}" destId="{0D0116C8-7B31-4CEB-A574-427317F8A256}" srcOrd="9" destOrd="0" presId="urn:microsoft.com/office/officeart/2018/2/layout/IconVerticalSolidList"/>
    <dgm:cxn modelId="{726EBB0D-26F4-4DED-A35B-3E2FD5001F78}" type="presParOf" srcId="{2262C59B-667C-44FA-9FA1-5B4E18385E0E}" destId="{6BAEB662-AB6A-4886-B90F-072D005C6EE5}" srcOrd="10" destOrd="0" presId="urn:microsoft.com/office/officeart/2018/2/layout/IconVerticalSolidList"/>
    <dgm:cxn modelId="{9A5F7397-8EB8-4B9C-B252-9F8F867C587A}" type="presParOf" srcId="{6BAEB662-AB6A-4886-B90F-072D005C6EE5}" destId="{93961810-03A5-4A1D-A571-EAE43AD8632C}" srcOrd="0" destOrd="0" presId="urn:microsoft.com/office/officeart/2018/2/layout/IconVerticalSolidList"/>
    <dgm:cxn modelId="{820B4736-97D8-490D-B37A-81C70DE3603D}" type="presParOf" srcId="{6BAEB662-AB6A-4886-B90F-072D005C6EE5}" destId="{4E235CEA-CE21-489E-A25C-CAC930B62023}" srcOrd="1" destOrd="0" presId="urn:microsoft.com/office/officeart/2018/2/layout/IconVerticalSolidList"/>
    <dgm:cxn modelId="{90D4A398-6B14-4DAF-9BB8-CBB4B65A7B5F}" type="presParOf" srcId="{6BAEB662-AB6A-4886-B90F-072D005C6EE5}" destId="{974A755B-87FB-4165-B571-409106160995}" srcOrd="2" destOrd="0" presId="urn:microsoft.com/office/officeart/2018/2/layout/IconVerticalSolidList"/>
    <dgm:cxn modelId="{35F912AD-B38A-4061-B576-35B799B25100}" type="presParOf" srcId="{6BAEB662-AB6A-4886-B90F-072D005C6EE5}" destId="{ABE48B4A-36D1-4A64-9244-A82C78E3FB0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7A85D-2609-4240-A994-FD269CE48DBD}">
      <dsp:nvSpPr>
        <dsp:cNvPr id="0" name=""/>
        <dsp:cNvSpPr/>
      </dsp:nvSpPr>
      <dsp:spPr>
        <a:xfrm>
          <a:off x="0" y="1376"/>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C3A903-B7C9-4C02-9BAF-038CE3D953A6}">
      <dsp:nvSpPr>
        <dsp:cNvPr id="0" name=""/>
        <dsp:cNvSpPr/>
      </dsp:nvSpPr>
      <dsp:spPr>
        <a:xfrm>
          <a:off x="177422" y="133343"/>
          <a:ext cx="322586" cy="322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9E84D65-B7D5-4083-AD52-522DDFCEF05E}">
      <dsp:nvSpPr>
        <dsp:cNvPr id="0" name=""/>
        <dsp:cNvSpPr/>
      </dsp:nvSpPr>
      <dsp:spPr>
        <a:xfrm>
          <a:off x="677430" y="1376"/>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US" sz="1900" kern="1200" dirty="0"/>
            <a:t>1 correct answer</a:t>
          </a:r>
        </a:p>
      </dsp:txBody>
      <dsp:txXfrm>
        <a:off x="677430" y="1376"/>
        <a:ext cx="6015317" cy="586520"/>
      </dsp:txXfrm>
    </dsp:sp>
    <dsp:sp modelId="{505DEDC2-BD53-4980-BF38-63C723F07827}">
      <dsp:nvSpPr>
        <dsp:cNvPr id="0" name=""/>
        <dsp:cNvSpPr/>
      </dsp:nvSpPr>
      <dsp:spPr>
        <a:xfrm>
          <a:off x="0" y="734526"/>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1C0541-4B68-4329-9657-02C406D05B75}">
      <dsp:nvSpPr>
        <dsp:cNvPr id="0" name=""/>
        <dsp:cNvSpPr/>
      </dsp:nvSpPr>
      <dsp:spPr>
        <a:xfrm>
          <a:off x="177422" y="866493"/>
          <a:ext cx="322586" cy="322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FD4692D-6251-46C0-854A-6750FF1DBCDA}">
      <dsp:nvSpPr>
        <dsp:cNvPr id="0" name=""/>
        <dsp:cNvSpPr/>
      </dsp:nvSpPr>
      <dsp:spPr>
        <a:xfrm>
          <a:off x="677430" y="734526"/>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CA" sz="1900" kern="1200" dirty="0"/>
            <a:t>Incorrect = morally bad and wrong</a:t>
          </a:r>
          <a:endParaRPr lang="en-US" sz="1900" kern="1200" dirty="0"/>
        </a:p>
      </dsp:txBody>
      <dsp:txXfrm>
        <a:off x="677430" y="734526"/>
        <a:ext cx="6015317" cy="586520"/>
      </dsp:txXfrm>
    </dsp:sp>
    <dsp:sp modelId="{FA616D79-0FB3-4224-8097-A5EA40111D60}">
      <dsp:nvSpPr>
        <dsp:cNvPr id="0" name=""/>
        <dsp:cNvSpPr/>
      </dsp:nvSpPr>
      <dsp:spPr>
        <a:xfrm>
          <a:off x="0" y="1467676"/>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250C48-9387-484C-AB2C-E81EA0CDD243}">
      <dsp:nvSpPr>
        <dsp:cNvPr id="0" name=""/>
        <dsp:cNvSpPr/>
      </dsp:nvSpPr>
      <dsp:spPr>
        <a:xfrm>
          <a:off x="177422" y="1599643"/>
          <a:ext cx="322586" cy="322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78602C4-89E2-48DE-B09B-CD8AC5F0359C}">
      <dsp:nvSpPr>
        <dsp:cNvPr id="0" name=""/>
        <dsp:cNvSpPr/>
      </dsp:nvSpPr>
      <dsp:spPr>
        <a:xfrm>
          <a:off x="677430" y="1467676"/>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CA" sz="1900" kern="1200" dirty="0"/>
            <a:t>Certainty</a:t>
          </a:r>
          <a:endParaRPr lang="en-US" sz="1900" kern="1200" dirty="0"/>
        </a:p>
      </dsp:txBody>
      <dsp:txXfrm>
        <a:off x="677430" y="1467676"/>
        <a:ext cx="6015317" cy="586520"/>
      </dsp:txXfrm>
    </dsp:sp>
    <dsp:sp modelId="{8182496A-3779-40BF-AD83-AE8268AD4F66}">
      <dsp:nvSpPr>
        <dsp:cNvPr id="0" name=""/>
        <dsp:cNvSpPr/>
      </dsp:nvSpPr>
      <dsp:spPr>
        <a:xfrm>
          <a:off x="0" y="2200827"/>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725584-2F49-46DD-A991-17627EBD1BD5}">
      <dsp:nvSpPr>
        <dsp:cNvPr id="0" name=""/>
        <dsp:cNvSpPr/>
      </dsp:nvSpPr>
      <dsp:spPr>
        <a:xfrm>
          <a:off x="177422" y="2332794"/>
          <a:ext cx="322586" cy="3225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39B262A-BEA6-4333-BB91-4FE99D6BD50C}">
      <dsp:nvSpPr>
        <dsp:cNvPr id="0" name=""/>
        <dsp:cNvSpPr/>
      </dsp:nvSpPr>
      <dsp:spPr>
        <a:xfrm>
          <a:off x="677430" y="2200827"/>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CA" sz="1900" kern="1200" dirty="0"/>
            <a:t>Rules</a:t>
          </a:r>
          <a:endParaRPr lang="en-US" sz="1900" kern="1200" dirty="0"/>
        </a:p>
      </dsp:txBody>
      <dsp:txXfrm>
        <a:off x="677430" y="2200827"/>
        <a:ext cx="6015317" cy="586520"/>
      </dsp:txXfrm>
    </dsp:sp>
    <dsp:sp modelId="{1AB3C72F-1801-4949-905E-1E4585986690}">
      <dsp:nvSpPr>
        <dsp:cNvPr id="0" name=""/>
        <dsp:cNvSpPr/>
      </dsp:nvSpPr>
      <dsp:spPr>
        <a:xfrm>
          <a:off x="0" y="2933977"/>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017C49-6759-42C3-BCB3-1998330800A9}">
      <dsp:nvSpPr>
        <dsp:cNvPr id="0" name=""/>
        <dsp:cNvSpPr/>
      </dsp:nvSpPr>
      <dsp:spPr>
        <a:xfrm>
          <a:off x="177422" y="3065944"/>
          <a:ext cx="322586" cy="322586"/>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4E4311-E669-4E04-B4C4-DBCC56449226}">
      <dsp:nvSpPr>
        <dsp:cNvPr id="0" name=""/>
        <dsp:cNvSpPr/>
      </dsp:nvSpPr>
      <dsp:spPr>
        <a:xfrm>
          <a:off x="677430" y="2933977"/>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CA" sz="1900" kern="1200"/>
            <a:t>Breaking rules = punishment and/or humiliation</a:t>
          </a:r>
          <a:endParaRPr lang="en-US" sz="1900" kern="1200"/>
        </a:p>
      </dsp:txBody>
      <dsp:txXfrm>
        <a:off x="677430" y="2933977"/>
        <a:ext cx="6015317" cy="586520"/>
      </dsp:txXfrm>
    </dsp:sp>
    <dsp:sp modelId="{93961810-03A5-4A1D-A571-EAE43AD8632C}">
      <dsp:nvSpPr>
        <dsp:cNvPr id="0" name=""/>
        <dsp:cNvSpPr/>
      </dsp:nvSpPr>
      <dsp:spPr>
        <a:xfrm>
          <a:off x="0" y="3667127"/>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235CEA-CE21-489E-A25C-CAC930B62023}">
      <dsp:nvSpPr>
        <dsp:cNvPr id="0" name=""/>
        <dsp:cNvSpPr/>
      </dsp:nvSpPr>
      <dsp:spPr>
        <a:xfrm>
          <a:off x="177422" y="3799094"/>
          <a:ext cx="322586" cy="322586"/>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E48B4A-36D1-4A64-9244-A82C78E3FB05}">
      <dsp:nvSpPr>
        <dsp:cNvPr id="0" name=""/>
        <dsp:cNvSpPr/>
      </dsp:nvSpPr>
      <dsp:spPr>
        <a:xfrm>
          <a:off x="677430" y="3667127"/>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CA" sz="1900" kern="1200"/>
            <a:t>Panic/defensiveness/anger/conflict</a:t>
          </a:r>
          <a:endParaRPr lang="en-US" sz="1900" kern="1200"/>
        </a:p>
      </dsp:txBody>
      <dsp:txXfrm>
        <a:off x="677430" y="3667127"/>
        <a:ext cx="6015317" cy="5865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7A85D-2609-4240-A994-FD269CE48DBD}">
      <dsp:nvSpPr>
        <dsp:cNvPr id="0" name=""/>
        <dsp:cNvSpPr/>
      </dsp:nvSpPr>
      <dsp:spPr>
        <a:xfrm>
          <a:off x="0" y="1376"/>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C3A903-B7C9-4C02-9BAF-038CE3D953A6}">
      <dsp:nvSpPr>
        <dsp:cNvPr id="0" name=""/>
        <dsp:cNvSpPr/>
      </dsp:nvSpPr>
      <dsp:spPr>
        <a:xfrm>
          <a:off x="177422" y="133343"/>
          <a:ext cx="322586" cy="322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9E84D65-B7D5-4083-AD52-522DDFCEF05E}">
      <dsp:nvSpPr>
        <dsp:cNvPr id="0" name=""/>
        <dsp:cNvSpPr/>
      </dsp:nvSpPr>
      <dsp:spPr>
        <a:xfrm>
          <a:off x="677430" y="1376"/>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US" sz="1900" kern="1200" dirty="0"/>
            <a:t>1 correct answer</a:t>
          </a:r>
        </a:p>
      </dsp:txBody>
      <dsp:txXfrm>
        <a:off x="677430" y="1376"/>
        <a:ext cx="6015317" cy="586520"/>
      </dsp:txXfrm>
    </dsp:sp>
    <dsp:sp modelId="{505DEDC2-BD53-4980-BF38-63C723F07827}">
      <dsp:nvSpPr>
        <dsp:cNvPr id="0" name=""/>
        <dsp:cNvSpPr/>
      </dsp:nvSpPr>
      <dsp:spPr>
        <a:xfrm>
          <a:off x="0" y="734526"/>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1C0541-4B68-4329-9657-02C406D05B75}">
      <dsp:nvSpPr>
        <dsp:cNvPr id="0" name=""/>
        <dsp:cNvSpPr/>
      </dsp:nvSpPr>
      <dsp:spPr>
        <a:xfrm>
          <a:off x="177422" y="866493"/>
          <a:ext cx="322586" cy="322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FD4692D-6251-46C0-854A-6750FF1DBCDA}">
      <dsp:nvSpPr>
        <dsp:cNvPr id="0" name=""/>
        <dsp:cNvSpPr/>
      </dsp:nvSpPr>
      <dsp:spPr>
        <a:xfrm>
          <a:off x="677430" y="734526"/>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CA" sz="1900" kern="1200" dirty="0"/>
            <a:t>Incorrect = morally bad and wrong</a:t>
          </a:r>
          <a:endParaRPr lang="en-US" sz="1900" kern="1200" dirty="0"/>
        </a:p>
      </dsp:txBody>
      <dsp:txXfrm>
        <a:off x="677430" y="734526"/>
        <a:ext cx="6015317" cy="586520"/>
      </dsp:txXfrm>
    </dsp:sp>
    <dsp:sp modelId="{FA616D79-0FB3-4224-8097-A5EA40111D60}">
      <dsp:nvSpPr>
        <dsp:cNvPr id="0" name=""/>
        <dsp:cNvSpPr/>
      </dsp:nvSpPr>
      <dsp:spPr>
        <a:xfrm>
          <a:off x="0" y="1467676"/>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250C48-9387-484C-AB2C-E81EA0CDD243}">
      <dsp:nvSpPr>
        <dsp:cNvPr id="0" name=""/>
        <dsp:cNvSpPr/>
      </dsp:nvSpPr>
      <dsp:spPr>
        <a:xfrm>
          <a:off x="177422" y="1599643"/>
          <a:ext cx="322586" cy="322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78602C4-89E2-48DE-B09B-CD8AC5F0359C}">
      <dsp:nvSpPr>
        <dsp:cNvPr id="0" name=""/>
        <dsp:cNvSpPr/>
      </dsp:nvSpPr>
      <dsp:spPr>
        <a:xfrm>
          <a:off x="677430" y="1467676"/>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CA" sz="1900" kern="1200" dirty="0"/>
            <a:t>Certainty</a:t>
          </a:r>
          <a:endParaRPr lang="en-US" sz="1900" kern="1200" dirty="0"/>
        </a:p>
      </dsp:txBody>
      <dsp:txXfrm>
        <a:off x="677430" y="1467676"/>
        <a:ext cx="6015317" cy="586520"/>
      </dsp:txXfrm>
    </dsp:sp>
    <dsp:sp modelId="{8182496A-3779-40BF-AD83-AE8268AD4F66}">
      <dsp:nvSpPr>
        <dsp:cNvPr id="0" name=""/>
        <dsp:cNvSpPr/>
      </dsp:nvSpPr>
      <dsp:spPr>
        <a:xfrm>
          <a:off x="0" y="2200827"/>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725584-2F49-46DD-A991-17627EBD1BD5}">
      <dsp:nvSpPr>
        <dsp:cNvPr id="0" name=""/>
        <dsp:cNvSpPr/>
      </dsp:nvSpPr>
      <dsp:spPr>
        <a:xfrm>
          <a:off x="177422" y="2332794"/>
          <a:ext cx="322586" cy="3225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39B262A-BEA6-4333-BB91-4FE99D6BD50C}">
      <dsp:nvSpPr>
        <dsp:cNvPr id="0" name=""/>
        <dsp:cNvSpPr/>
      </dsp:nvSpPr>
      <dsp:spPr>
        <a:xfrm>
          <a:off x="677430" y="2200827"/>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CA" sz="1900" kern="1200" dirty="0"/>
            <a:t>Rules</a:t>
          </a:r>
          <a:endParaRPr lang="en-US" sz="1900" kern="1200" dirty="0"/>
        </a:p>
      </dsp:txBody>
      <dsp:txXfrm>
        <a:off x="677430" y="2200827"/>
        <a:ext cx="6015317" cy="586520"/>
      </dsp:txXfrm>
    </dsp:sp>
    <dsp:sp modelId="{1AB3C72F-1801-4949-905E-1E4585986690}">
      <dsp:nvSpPr>
        <dsp:cNvPr id="0" name=""/>
        <dsp:cNvSpPr/>
      </dsp:nvSpPr>
      <dsp:spPr>
        <a:xfrm>
          <a:off x="0" y="2933977"/>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017C49-6759-42C3-BCB3-1998330800A9}">
      <dsp:nvSpPr>
        <dsp:cNvPr id="0" name=""/>
        <dsp:cNvSpPr/>
      </dsp:nvSpPr>
      <dsp:spPr>
        <a:xfrm>
          <a:off x="177422" y="3065944"/>
          <a:ext cx="322586" cy="322586"/>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4E4311-E669-4E04-B4C4-DBCC56449226}">
      <dsp:nvSpPr>
        <dsp:cNvPr id="0" name=""/>
        <dsp:cNvSpPr/>
      </dsp:nvSpPr>
      <dsp:spPr>
        <a:xfrm>
          <a:off x="677430" y="2933977"/>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CA" sz="1900" kern="1200"/>
            <a:t>Breaking rules = punishment and/or humiliation</a:t>
          </a:r>
          <a:endParaRPr lang="en-US" sz="1900" kern="1200"/>
        </a:p>
      </dsp:txBody>
      <dsp:txXfrm>
        <a:off x="677430" y="2933977"/>
        <a:ext cx="6015317" cy="586520"/>
      </dsp:txXfrm>
    </dsp:sp>
    <dsp:sp modelId="{93961810-03A5-4A1D-A571-EAE43AD8632C}">
      <dsp:nvSpPr>
        <dsp:cNvPr id="0" name=""/>
        <dsp:cNvSpPr/>
      </dsp:nvSpPr>
      <dsp:spPr>
        <a:xfrm>
          <a:off x="0" y="3667127"/>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235CEA-CE21-489E-A25C-CAC930B62023}">
      <dsp:nvSpPr>
        <dsp:cNvPr id="0" name=""/>
        <dsp:cNvSpPr/>
      </dsp:nvSpPr>
      <dsp:spPr>
        <a:xfrm>
          <a:off x="177422" y="3799094"/>
          <a:ext cx="322586" cy="322586"/>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E48B4A-36D1-4A64-9244-A82C78E3FB05}">
      <dsp:nvSpPr>
        <dsp:cNvPr id="0" name=""/>
        <dsp:cNvSpPr/>
      </dsp:nvSpPr>
      <dsp:spPr>
        <a:xfrm>
          <a:off x="677430" y="3667127"/>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CA" sz="1900" kern="1200"/>
            <a:t>Panic/defensiveness/anger/conflict</a:t>
          </a:r>
          <a:endParaRPr lang="en-US" sz="1900" kern="1200"/>
        </a:p>
      </dsp:txBody>
      <dsp:txXfrm>
        <a:off x="677430" y="3667127"/>
        <a:ext cx="6015317" cy="5865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7A85D-2609-4240-A994-FD269CE48DBD}">
      <dsp:nvSpPr>
        <dsp:cNvPr id="0" name=""/>
        <dsp:cNvSpPr/>
      </dsp:nvSpPr>
      <dsp:spPr>
        <a:xfrm>
          <a:off x="0" y="1376"/>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C3A903-B7C9-4C02-9BAF-038CE3D953A6}">
      <dsp:nvSpPr>
        <dsp:cNvPr id="0" name=""/>
        <dsp:cNvSpPr/>
      </dsp:nvSpPr>
      <dsp:spPr>
        <a:xfrm>
          <a:off x="177422" y="133343"/>
          <a:ext cx="322586" cy="322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9E84D65-B7D5-4083-AD52-522DDFCEF05E}">
      <dsp:nvSpPr>
        <dsp:cNvPr id="0" name=""/>
        <dsp:cNvSpPr/>
      </dsp:nvSpPr>
      <dsp:spPr>
        <a:xfrm>
          <a:off x="677430" y="1376"/>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US" sz="1900" kern="1200" dirty="0"/>
            <a:t>1 correct answer</a:t>
          </a:r>
        </a:p>
      </dsp:txBody>
      <dsp:txXfrm>
        <a:off x="677430" y="1376"/>
        <a:ext cx="6015317" cy="586520"/>
      </dsp:txXfrm>
    </dsp:sp>
    <dsp:sp modelId="{505DEDC2-BD53-4980-BF38-63C723F07827}">
      <dsp:nvSpPr>
        <dsp:cNvPr id="0" name=""/>
        <dsp:cNvSpPr/>
      </dsp:nvSpPr>
      <dsp:spPr>
        <a:xfrm>
          <a:off x="0" y="734526"/>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1C0541-4B68-4329-9657-02C406D05B75}">
      <dsp:nvSpPr>
        <dsp:cNvPr id="0" name=""/>
        <dsp:cNvSpPr/>
      </dsp:nvSpPr>
      <dsp:spPr>
        <a:xfrm>
          <a:off x="177422" y="866493"/>
          <a:ext cx="322586" cy="322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FD4692D-6251-46C0-854A-6750FF1DBCDA}">
      <dsp:nvSpPr>
        <dsp:cNvPr id="0" name=""/>
        <dsp:cNvSpPr/>
      </dsp:nvSpPr>
      <dsp:spPr>
        <a:xfrm>
          <a:off x="677430" y="734526"/>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CA" sz="1900" kern="1200" dirty="0"/>
            <a:t>Incorrect = morally bad and wrong</a:t>
          </a:r>
          <a:endParaRPr lang="en-US" sz="1900" kern="1200" dirty="0"/>
        </a:p>
      </dsp:txBody>
      <dsp:txXfrm>
        <a:off x="677430" y="734526"/>
        <a:ext cx="6015317" cy="586520"/>
      </dsp:txXfrm>
    </dsp:sp>
    <dsp:sp modelId="{FA616D79-0FB3-4224-8097-A5EA40111D60}">
      <dsp:nvSpPr>
        <dsp:cNvPr id="0" name=""/>
        <dsp:cNvSpPr/>
      </dsp:nvSpPr>
      <dsp:spPr>
        <a:xfrm>
          <a:off x="0" y="1467676"/>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250C48-9387-484C-AB2C-E81EA0CDD243}">
      <dsp:nvSpPr>
        <dsp:cNvPr id="0" name=""/>
        <dsp:cNvSpPr/>
      </dsp:nvSpPr>
      <dsp:spPr>
        <a:xfrm>
          <a:off x="177422" y="1599643"/>
          <a:ext cx="322586" cy="322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78602C4-89E2-48DE-B09B-CD8AC5F0359C}">
      <dsp:nvSpPr>
        <dsp:cNvPr id="0" name=""/>
        <dsp:cNvSpPr/>
      </dsp:nvSpPr>
      <dsp:spPr>
        <a:xfrm>
          <a:off x="677430" y="1467676"/>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CA" sz="1900" kern="1200" dirty="0"/>
            <a:t>Certainty</a:t>
          </a:r>
          <a:endParaRPr lang="en-US" sz="1900" kern="1200" dirty="0"/>
        </a:p>
      </dsp:txBody>
      <dsp:txXfrm>
        <a:off x="677430" y="1467676"/>
        <a:ext cx="6015317" cy="586520"/>
      </dsp:txXfrm>
    </dsp:sp>
    <dsp:sp modelId="{8182496A-3779-40BF-AD83-AE8268AD4F66}">
      <dsp:nvSpPr>
        <dsp:cNvPr id="0" name=""/>
        <dsp:cNvSpPr/>
      </dsp:nvSpPr>
      <dsp:spPr>
        <a:xfrm>
          <a:off x="0" y="2200827"/>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725584-2F49-46DD-A991-17627EBD1BD5}">
      <dsp:nvSpPr>
        <dsp:cNvPr id="0" name=""/>
        <dsp:cNvSpPr/>
      </dsp:nvSpPr>
      <dsp:spPr>
        <a:xfrm>
          <a:off x="177422" y="2332794"/>
          <a:ext cx="322586" cy="3225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39B262A-BEA6-4333-BB91-4FE99D6BD50C}">
      <dsp:nvSpPr>
        <dsp:cNvPr id="0" name=""/>
        <dsp:cNvSpPr/>
      </dsp:nvSpPr>
      <dsp:spPr>
        <a:xfrm>
          <a:off x="677430" y="2200827"/>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CA" sz="1900" kern="1200" dirty="0"/>
            <a:t>Rules</a:t>
          </a:r>
          <a:endParaRPr lang="en-US" sz="1900" kern="1200" dirty="0"/>
        </a:p>
      </dsp:txBody>
      <dsp:txXfrm>
        <a:off x="677430" y="2200827"/>
        <a:ext cx="6015317" cy="586520"/>
      </dsp:txXfrm>
    </dsp:sp>
    <dsp:sp modelId="{1AB3C72F-1801-4949-905E-1E4585986690}">
      <dsp:nvSpPr>
        <dsp:cNvPr id="0" name=""/>
        <dsp:cNvSpPr/>
      </dsp:nvSpPr>
      <dsp:spPr>
        <a:xfrm>
          <a:off x="0" y="2933977"/>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017C49-6759-42C3-BCB3-1998330800A9}">
      <dsp:nvSpPr>
        <dsp:cNvPr id="0" name=""/>
        <dsp:cNvSpPr/>
      </dsp:nvSpPr>
      <dsp:spPr>
        <a:xfrm>
          <a:off x="177422" y="3065944"/>
          <a:ext cx="322586" cy="322586"/>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4E4311-E669-4E04-B4C4-DBCC56449226}">
      <dsp:nvSpPr>
        <dsp:cNvPr id="0" name=""/>
        <dsp:cNvSpPr/>
      </dsp:nvSpPr>
      <dsp:spPr>
        <a:xfrm>
          <a:off x="677430" y="2933977"/>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CA" sz="1900" kern="1200"/>
            <a:t>Breaking rules = punishment and/or humiliation</a:t>
          </a:r>
          <a:endParaRPr lang="en-US" sz="1900" kern="1200"/>
        </a:p>
      </dsp:txBody>
      <dsp:txXfrm>
        <a:off x="677430" y="2933977"/>
        <a:ext cx="6015317" cy="586520"/>
      </dsp:txXfrm>
    </dsp:sp>
    <dsp:sp modelId="{93961810-03A5-4A1D-A571-EAE43AD8632C}">
      <dsp:nvSpPr>
        <dsp:cNvPr id="0" name=""/>
        <dsp:cNvSpPr/>
      </dsp:nvSpPr>
      <dsp:spPr>
        <a:xfrm>
          <a:off x="0" y="3667127"/>
          <a:ext cx="6692748" cy="5865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235CEA-CE21-489E-A25C-CAC930B62023}">
      <dsp:nvSpPr>
        <dsp:cNvPr id="0" name=""/>
        <dsp:cNvSpPr/>
      </dsp:nvSpPr>
      <dsp:spPr>
        <a:xfrm>
          <a:off x="177422" y="3799094"/>
          <a:ext cx="322586" cy="322586"/>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E48B4A-36D1-4A64-9244-A82C78E3FB05}">
      <dsp:nvSpPr>
        <dsp:cNvPr id="0" name=""/>
        <dsp:cNvSpPr/>
      </dsp:nvSpPr>
      <dsp:spPr>
        <a:xfrm>
          <a:off x="677430" y="3667127"/>
          <a:ext cx="6015317" cy="58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3" tIns="62073" rIns="62073" bIns="62073" numCol="1" spcCol="1270" anchor="ctr" anchorCtr="0">
          <a:noAutofit/>
        </a:bodyPr>
        <a:lstStyle/>
        <a:p>
          <a:pPr marL="0" lvl="0" indent="0" algn="l" defTabSz="844550">
            <a:lnSpc>
              <a:spcPct val="90000"/>
            </a:lnSpc>
            <a:spcBef>
              <a:spcPct val="0"/>
            </a:spcBef>
            <a:spcAft>
              <a:spcPct val="35000"/>
            </a:spcAft>
            <a:buNone/>
          </a:pPr>
          <a:r>
            <a:rPr lang="en-CA" sz="1900" kern="1200"/>
            <a:t>Panic/defensiveness/anger/conflict</a:t>
          </a:r>
          <a:endParaRPr lang="en-US" sz="1900" kern="1200"/>
        </a:p>
      </dsp:txBody>
      <dsp:txXfrm>
        <a:off x="677430" y="3667127"/>
        <a:ext cx="6015317" cy="58652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11/13/2020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60500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839787"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2" name="Shape 42"/>
          <p:cNvSpPr txBox="1">
            <a:spLocks noGrp="1"/>
          </p:cNvSpPr>
          <p:nvPr>
            <p:ph type="body" idx="1"/>
          </p:nvPr>
        </p:nvSpPr>
        <p:spPr>
          <a:xfrm>
            <a:off x="839787" y="1681163"/>
            <a:ext cx="51577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839787" y="2505075"/>
            <a:ext cx="51577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6172200" y="1681163"/>
            <a:ext cx="51831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6172200" y="2505075"/>
            <a:ext cx="51831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5206171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1" name="Shape 51"/>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2083779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9163010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0" name="Shape 60"/>
          <p:cNvSpPr txBox="1">
            <a:spLocks noGrp="1"/>
          </p:cNvSpPr>
          <p:nvPr>
            <p:ph type="body" idx="1"/>
          </p:nvPr>
        </p:nvSpPr>
        <p:spPr>
          <a:xfrm>
            <a:off x="5183187" y="987425"/>
            <a:ext cx="6172199" cy="4873624"/>
          </a:xfrm>
          <a:prstGeom prst="rect">
            <a:avLst/>
          </a:prstGeom>
          <a:noFill/>
          <a:ln>
            <a:noFill/>
          </a:ln>
        </p:spPr>
        <p:txBody>
          <a:bodyPr lIns="91425" tIns="91425" rIns="91425" bIns="91425" anchor="t" anchorCtr="0"/>
          <a:lstStyle>
            <a:lvl1pPr marL="228600" marR="0" lvl="0" indent="-25400" algn="l" rtl="0">
              <a:lnSpc>
                <a:spcPct val="90000"/>
              </a:lnSpc>
              <a:spcBef>
                <a:spcPts val="100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4345281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7" name="Shape 67"/>
          <p:cNvSpPr>
            <a:spLocks noGrp="1"/>
          </p:cNvSpPr>
          <p:nvPr>
            <p:ph type="pic" idx="2"/>
          </p:nvPr>
        </p:nvSpPr>
        <p:spPr>
          <a:xfrm>
            <a:off x="5183187" y="987425"/>
            <a:ext cx="6172199" cy="4873624"/>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4899594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4" name="Shape 74"/>
          <p:cNvSpPr txBox="1">
            <a:spLocks noGrp="1"/>
          </p:cNvSpPr>
          <p:nvPr>
            <p:ph type="body" idx="1"/>
          </p:nvPr>
        </p:nvSpPr>
        <p:spPr>
          <a:xfrm rot="5400000">
            <a:off x="3920331" y="-1256505"/>
            <a:ext cx="4351338" cy="105155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625442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7133431" y="1956594"/>
            <a:ext cx="5811838" cy="2628899"/>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1799431" y="-596105"/>
            <a:ext cx="5811838" cy="77342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4210851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11/13/2020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4195089640"/>
      </p:ext>
    </p:extLst>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hyperlink" Target="https://abolition.university/cops-off-campus-research-project/"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justmathematicscollective.net/index.html"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C653-FB37-4AF4-8266-D6D09DD8397A}"/>
              </a:ext>
            </a:extLst>
          </p:cNvPr>
          <p:cNvSpPr>
            <a:spLocks noGrp="1"/>
          </p:cNvSpPr>
          <p:nvPr>
            <p:ph type="ctrTitle"/>
          </p:nvPr>
        </p:nvSpPr>
        <p:spPr/>
        <p:txBody>
          <a:bodyPr/>
          <a:lstStyle/>
          <a:p>
            <a:r>
              <a:rPr lang="en-CA" dirty="0"/>
              <a:t>STEM’s Levers of Change:</a:t>
            </a:r>
          </a:p>
        </p:txBody>
      </p:sp>
      <p:sp>
        <p:nvSpPr>
          <p:cNvPr id="3" name="Subtitle 2">
            <a:extLst>
              <a:ext uri="{FF2B5EF4-FFF2-40B4-BE49-F238E27FC236}">
                <a16:creationId xmlns:a16="http://schemas.microsoft.com/office/drawing/2014/main" id="{DAE80571-7AEB-4EA4-8182-D6905B8C3ADD}"/>
              </a:ext>
            </a:extLst>
          </p:cNvPr>
          <p:cNvSpPr>
            <a:spLocks noGrp="1"/>
          </p:cNvSpPr>
          <p:nvPr>
            <p:ph type="subTitle" idx="1"/>
          </p:nvPr>
        </p:nvSpPr>
        <p:spPr/>
        <p:txBody>
          <a:bodyPr>
            <a:normAutofit/>
          </a:bodyPr>
          <a:lstStyle/>
          <a:p>
            <a:r>
              <a:rPr lang="en-CA" sz="3200" dirty="0"/>
              <a:t>Questioning Homophobia’s Beginnings and Envisioning its end</a:t>
            </a:r>
          </a:p>
        </p:txBody>
      </p:sp>
    </p:spTree>
    <p:extLst>
      <p:ext uri="{BB962C8B-B14F-4D97-AF65-F5344CB8AC3E}">
        <p14:creationId xmlns:p14="http://schemas.microsoft.com/office/powerpoint/2010/main" val="1947856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FB761-9567-4B8B-A8CC-E3789C7971BD}"/>
              </a:ext>
            </a:extLst>
          </p:cNvPr>
          <p:cNvSpPr>
            <a:spLocks noGrp="1"/>
          </p:cNvSpPr>
          <p:nvPr>
            <p:ph type="title"/>
          </p:nvPr>
        </p:nvSpPr>
        <p:spPr/>
        <p:txBody>
          <a:bodyPr/>
          <a:lstStyle/>
          <a:p>
            <a:endParaRPr lang="en-CA"/>
          </a:p>
        </p:txBody>
      </p:sp>
      <p:pic>
        <p:nvPicPr>
          <p:cNvPr id="5" name="Content Placeholder 4" descr="Mylène at the top of a ship's mast, replacing a satellite antenna">
            <a:extLst>
              <a:ext uri="{FF2B5EF4-FFF2-40B4-BE49-F238E27FC236}">
                <a16:creationId xmlns:a16="http://schemas.microsoft.com/office/drawing/2014/main" id="{9D685B88-1D90-4ADF-AD7E-BB21A636BC6B}"/>
              </a:ext>
            </a:extLst>
          </p:cNvPr>
          <p:cNvPicPr>
            <a:picLocks noGrp="1" noChangeAspect="1"/>
          </p:cNvPicPr>
          <p:nvPr>
            <p:ph idx="1"/>
          </p:nvPr>
        </p:nvPicPr>
        <p:blipFill rotWithShape="1">
          <a:blip r:embed="rId2"/>
          <a:srcRect t="25001" b="-1"/>
          <a:stretch/>
        </p:blipFill>
        <p:spPr>
          <a:xfrm>
            <a:off x="0" y="1"/>
            <a:ext cx="12192000" cy="6858000"/>
          </a:xfrm>
        </p:spPr>
      </p:pic>
    </p:spTree>
    <p:extLst>
      <p:ext uri="{BB962C8B-B14F-4D97-AF65-F5344CB8AC3E}">
        <p14:creationId xmlns:p14="http://schemas.microsoft.com/office/powerpoint/2010/main" val="2232899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6551C300-1D7A-46C3-9EF6-0EAC9B1E1F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8EC1EDC6-1B42-4FCD-BC53-B1D05BFF2E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1" name="Group 10">
              <a:extLst>
                <a:ext uri="{FF2B5EF4-FFF2-40B4-BE49-F238E27FC236}">
                  <a16:creationId xmlns:a16="http://schemas.microsoft.com/office/drawing/2014/main" id="{633EFBCB-98A2-4F16-B3BB-BF9EC17846B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3" name="Rectangle 5">
                <a:extLst>
                  <a:ext uri="{FF2B5EF4-FFF2-40B4-BE49-F238E27FC236}">
                    <a16:creationId xmlns:a16="http://schemas.microsoft.com/office/drawing/2014/main" id="{B399E29C-9CF8-4BD1-8750-949BA21268E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4" name="Freeform 6">
                <a:extLst>
                  <a:ext uri="{FF2B5EF4-FFF2-40B4-BE49-F238E27FC236}">
                    <a16:creationId xmlns:a16="http://schemas.microsoft.com/office/drawing/2014/main" id="{CB02DFF7-56DA-42B6-B49A-C8926B841A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Freeform 7">
                <a:extLst>
                  <a:ext uri="{FF2B5EF4-FFF2-40B4-BE49-F238E27FC236}">
                    <a16:creationId xmlns:a16="http://schemas.microsoft.com/office/drawing/2014/main" id="{07F77B45-21CD-43DB-AD58-24F8145021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Freeform 8">
                <a:extLst>
                  <a:ext uri="{FF2B5EF4-FFF2-40B4-BE49-F238E27FC236}">
                    <a16:creationId xmlns:a16="http://schemas.microsoft.com/office/drawing/2014/main" id="{F0151C40-12A4-4A09-A8B6-179A062EF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7" name="Freeform 9">
                <a:extLst>
                  <a:ext uri="{FF2B5EF4-FFF2-40B4-BE49-F238E27FC236}">
                    <a16:creationId xmlns:a16="http://schemas.microsoft.com/office/drawing/2014/main" id="{F0146EA7-EB82-410D-A6ED-7C10C525AD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10">
                <a:extLst>
                  <a:ext uri="{FF2B5EF4-FFF2-40B4-BE49-F238E27FC236}">
                    <a16:creationId xmlns:a16="http://schemas.microsoft.com/office/drawing/2014/main" id="{20DD5C02-0C86-4FA9-B82A-254EF58D3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11">
                <a:extLst>
                  <a:ext uri="{FF2B5EF4-FFF2-40B4-BE49-F238E27FC236}">
                    <a16:creationId xmlns:a16="http://schemas.microsoft.com/office/drawing/2014/main" id="{19ED9FD5-1147-400A-8A32-82A74F7AD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12">
                <a:extLst>
                  <a:ext uri="{FF2B5EF4-FFF2-40B4-BE49-F238E27FC236}">
                    <a16:creationId xmlns:a16="http://schemas.microsoft.com/office/drawing/2014/main" id="{E79E6A0D-4D79-4788-8769-B989488019F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13">
                <a:extLst>
                  <a:ext uri="{FF2B5EF4-FFF2-40B4-BE49-F238E27FC236}">
                    <a16:creationId xmlns:a16="http://schemas.microsoft.com/office/drawing/2014/main" id="{A6F42038-BF59-409A-902B-AD7799149A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14">
                <a:extLst>
                  <a:ext uri="{FF2B5EF4-FFF2-40B4-BE49-F238E27FC236}">
                    <a16:creationId xmlns:a16="http://schemas.microsoft.com/office/drawing/2014/main" id="{D8B0BD48-5982-4C95-A7C8-E0D230645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15">
                <a:extLst>
                  <a:ext uri="{FF2B5EF4-FFF2-40B4-BE49-F238E27FC236}">
                    <a16:creationId xmlns:a16="http://schemas.microsoft.com/office/drawing/2014/main" id="{F6C539D3-C6BD-4FB0-AA91-5AF1BF14C5F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Line 16">
                <a:extLst>
                  <a:ext uri="{FF2B5EF4-FFF2-40B4-BE49-F238E27FC236}">
                    <a16:creationId xmlns:a16="http://schemas.microsoft.com/office/drawing/2014/main" id="{34F70AD6-B8F4-4F9D-8593-D4047107BD90}"/>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5" name="Freeform 17">
                <a:extLst>
                  <a:ext uri="{FF2B5EF4-FFF2-40B4-BE49-F238E27FC236}">
                    <a16:creationId xmlns:a16="http://schemas.microsoft.com/office/drawing/2014/main" id="{51EAB0E0-5DE2-4906-80B0-211A624789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18">
                <a:extLst>
                  <a:ext uri="{FF2B5EF4-FFF2-40B4-BE49-F238E27FC236}">
                    <a16:creationId xmlns:a16="http://schemas.microsoft.com/office/drawing/2014/main" id="{38E8B65E-526B-458D-85A5-21C0A1A74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Freeform 19">
                <a:extLst>
                  <a:ext uri="{FF2B5EF4-FFF2-40B4-BE49-F238E27FC236}">
                    <a16:creationId xmlns:a16="http://schemas.microsoft.com/office/drawing/2014/main" id="{CCE331A2-5388-42F4-A175-69310C1BEF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8" name="Freeform 20">
                <a:extLst>
                  <a:ext uri="{FF2B5EF4-FFF2-40B4-BE49-F238E27FC236}">
                    <a16:creationId xmlns:a16="http://schemas.microsoft.com/office/drawing/2014/main" id="{4E758D69-ACA2-4888-84BB-B05B1FAF2AE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Rectangle 21">
                <a:extLst>
                  <a:ext uri="{FF2B5EF4-FFF2-40B4-BE49-F238E27FC236}">
                    <a16:creationId xmlns:a16="http://schemas.microsoft.com/office/drawing/2014/main" id="{078AAA22-796B-4F0E-85DA-B8B0E81115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0" name="Freeform 22">
                <a:extLst>
                  <a:ext uri="{FF2B5EF4-FFF2-40B4-BE49-F238E27FC236}">
                    <a16:creationId xmlns:a16="http://schemas.microsoft.com/office/drawing/2014/main" id="{D1254A9A-3E31-4A25-9A91-F9BC6CF6A3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23">
                <a:extLst>
                  <a:ext uri="{FF2B5EF4-FFF2-40B4-BE49-F238E27FC236}">
                    <a16:creationId xmlns:a16="http://schemas.microsoft.com/office/drawing/2014/main" id="{18CADB3C-936C-476A-A261-28DD5ABA734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Freeform 24">
                <a:extLst>
                  <a:ext uri="{FF2B5EF4-FFF2-40B4-BE49-F238E27FC236}">
                    <a16:creationId xmlns:a16="http://schemas.microsoft.com/office/drawing/2014/main" id="{771961D1-28D7-4CC1-A720-2933E8B913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3" name="Freeform 25">
                <a:extLst>
                  <a:ext uri="{FF2B5EF4-FFF2-40B4-BE49-F238E27FC236}">
                    <a16:creationId xmlns:a16="http://schemas.microsoft.com/office/drawing/2014/main" id="{E7B8B616-B89E-4A1C-98DE-13B8B93947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26">
                <a:extLst>
                  <a:ext uri="{FF2B5EF4-FFF2-40B4-BE49-F238E27FC236}">
                    <a16:creationId xmlns:a16="http://schemas.microsoft.com/office/drawing/2014/main" id="{5D6CC1A1-D003-44BA-87E4-B3A7F3D30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7">
                <a:extLst>
                  <a:ext uri="{FF2B5EF4-FFF2-40B4-BE49-F238E27FC236}">
                    <a16:creationId xmlns:a16="http://schemas.microsoft.com/office/drawing/2014/main" id="{FF32749B-B34C-4FCB-A33A-0478844A93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28">
                <a:extLst>
                  <a:ext uri="{FF2B5EF4-FFF2-40B4-BE49-F238E27FC236}">
                    <a16:creationId xmlns:a16="http://schemas.microsoft.com/office/drawing/2014/main" id="{4455F261-AC57-4085-8989-4DBED747F1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29">
                <a:extLst>
                  <a:ext uri="{FF2B5EF4-FFF2-40B4-BE49-F238E27FC236}">
                    <a16:creationId xmlns:a16="http://schemas.microsoft.com/office/drawing/2014/main" id="{57CEA90D-DB58-4EC0-A55C-15FAF59E0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30">
                <a:extLst>
                  <a:ext uri="{FF2B5EF4-FFF2-40B4-BE49-F238E27FC236}">
                    <a16:creationId xmlns:a16="http://schemas.microsoft.com/office/drawing/2014/main" id="{66BBB005-2E38-496A-A46C-FD2B0605C1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31">
                <a:extLst>
                  <a:ext uri="{FF2B5EF4-FFF2-40B4-BE49-F238E27FC236}">
                    <a16:creationId xmlns:a16="http://schemas.microsoft.com/office/drawing/2014/main" id="{E1A7618C-DE9D-401A-AD7A-784F19DA85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2" name="Group 11">
              <a:extLst>
                <a:ext uri="{FF2B5EF4-FFF2-40B4-BE49-F238E27FC236}">
                  <a16:creationId xmlns:a16="http://schemas.microsoft.com/office/drawing/2014/main" id="{5E441C57-A0CF-4D49-9609-55CB4646BD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3" name="Freeform 32">
                <a:extLst>
                  <a:ext uri="{FF2B5EF4-FFF2-40B4-BE49-F238E27FC236}">
                    <a16:creationId xmlns:a16="http://schemas.microsoft.com/office/drawing/2014/main" id="{2D3240AD-75B9-452B-9967-D05B40DE5F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4" name="Freeform 33">
                <a:extLst>
                  <a:ext uri="{FF2B5EF4-FFF2-40B4-BE49-F238E27FC236}">
                    <a16:creationId xmlns:a16="http://schemas.microsoft.com/office/drawing/2014/main" id="{6A557EE5-4777-4655-A433-05006D8410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 name="Freeform 34">
                <a:extLst>
                  <a:ext uri="{FF2B5EF4-FFF2-40B4-BE49-F238E27FC236}">
                    <a16:creationId xmlns:a16="http://schemas.microsoft.com/office/drawing/2014/main" id="{6B721B6E-8FF2-470B-A180-C594E82718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 name="Freeform 35">
                <a:extLst>
                  <a:ext uri="{FF2B5EF4-FFF2-40B4-BE49-F238E27FC236}">
                    <a16:creationId xmlns:a16="http://schemas.microsoft.com/office/drawing/2014/main" id="{23E045A6-2D54-488D-B5F0-6885184308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36">
                <a:extLst>
                  <a:ext uri="{FF2B5EF4-FFF2-40B4-BE49-F238E27FC236}">
                    <a16:creationId xmlns:a16="http://schemas.microsoft.com/office/drawing/2014/main" id="{2A4F07ED-57C7-4FF7-ABF8-793FC03A24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37">
                <a:extLst>
                  <a:ext uri="{FF2B5EF4-FFF2-40B4-BE49-F238E27FC236}">
                    <a16:creationId xmlns:a16="http://schemas.microsoft.com/office/drawing/2014/main" id="{8829D0E6-D04F-4297-A784-6837F13EC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38">
                <a:extLst>
                  <a:ext uri="{FF2B5EF4-FFF2-40B4-BE49-F238E27FC236}">
                    <a16:creationId xmlns:a16="http://schemas.microsoft.com/office/drawing/2014/main" id="{9477D3D3-AA00-446F-B05D-EBBA25D3C9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39">
                <a:extLst>
                  <a:ext uri="{FF2B5EF4-FFF2-40B4-BE49-F238E27FC236}">
                    <a16:creationId xmlns:a16="http://schemas.microsoft.com/office/drawing/2014/main" id="{5AC450AD-A350-42FA-B7EA-103D4416B4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40">
                <a:extLst>
                  <a:ext uri="{FF2B5EF4-FFF2-40B4-BE49-F238E27FC236}">
                    <a16:creationId xmlns:a16="http://schemas.microsoft.com/office/drawing/2014/main" id="{A10F783A-EC27-47BE-A21D-3531A036FA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Rectangle 41">
                <a:extLst>
                  <a:ext uri="{FF2B5EF4-FFF2-40B4-BE49-F238E27FC236}">
                    <a16:creationId xmlns:a16="http://schemas.microsoft.com/office/drawing/2014/main" id="{A2CBE444-D00C-4C80-9F29-42A250C500B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pic>
        <p:nvPicPr>
          <p:cNvPr id="3" name="Picture 2">
            <a:extLst>
              <a:ext uri="{FF2B5EF4-FFF2-40B4-BE49-F238E27FC236}">
                <a16:creationId xmlns:a16="http://schemas.microsoft.com/office/drawing/2014/main" id="{2A2367D7-C51F-4BF2-A38F-6AD0031E7B73}"/>
              </a:ext>
            </a:extLst>
          </p:cNvPr>
          <p:cNvPicPr>
            <a:picLocks noChangeAspect="1"/>
          </p:cNvPicPr>
          <p:nvPr/>
        </p:nvPicPr>
        <p:blipFill rotWithShape="1">
          <a:blip r:embed="rId4"/>
          <a:srcRect t="26181" b="10616"/>
          <a:stretch/>
        </p:blipFill>
        <p:spPr>
          <a:xfrm>
            <a:off x="20" y="10"/>
            <a:ext cx="12191980" cy="6857990"/>
          </a:xfrm>
          <a:prstGeom prst="rect">
            <a:avLst/>
          </a:prstGeom>
        </p:spPr>
      </p:pic>
      <p:sp>
        <p:nvSpPr>
          <p:cNvPr id="4" name="TextBox 3">
            <a:extLst>
              <a:ext uri="{FF2B5EF4-FFF2-40B4-BE49-F238E27FC236}">
                <a16:creationId xmlns:a16="http://schemas.microsoft.com/office/drawing/2014/main" id="{98A6F970-1155-4B22-BFB2-B086CBB8935D}"/>
              </a:ext>
            </a:extLst>
          </p:cNvPr>
          <p:cNvSpPr txBox="1"/>
          <p:nvPr/>
        </p:nvSpPr>
        <p:spPr>
          <a:xfrm>
            <a:off x="285750" y="6221412"/>
            <a:ext cx="2811018" cy="369332"/>
          </a:xfrm>
          <a:prstGeom prst="rect">
            <a:avLst/>
          </a:prstGeom>
          <a:noFill/>
        </p:spPr>
        <p:txBody>
          <a:bodyPr wrap="square" rtlCol="0">
            <a:spAutoFit/>
          </a:bodyPr>
          <a:lstStyle/>
          <a:p>
            <a:r>
              <a:rPr lang="en-CA" dirty="0"/>
              <a:t>Native-land.ca</a:t>
            </a:r>
          </a:p>
        </p:txBody>
      </p:sp>
    </p:spTree>
    <p:extLst>
      <p:ext uri="{BB962C8B-B14F-4D97-AF65-F5344CB8AC3E}">
        <p14:creationId xmlns:p14="http://schemas.microsoft.com/office/powerpoint/2010/main" val="324878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 name="Content Placeholder 4" descr="Mylène with green hair">
            <a:extLst>
              <a:ext uri="{FF2B5EF4-FFF2-40B4-BE49-F238E27FC236}">
                <a16:creationId xmlns:a16="http://schemas.microsoft.com/office/drawing/2014/main" id="{7C97E810-C87C-45AB-8C66-A616073737A9}"/>
              </a:ext>
            </a:extLst>
          </p:cNvPr>
          <p:cNvPicPr>
            <a:picLocks noGrp="1" noChangeAspect="1"/>
          </p:cNvPicPr>
          <p:nvPr>
            <p:ph idx="1"/>
          </p:nvPr>
        </p:nvPicPr>
        <p:blipFill>
          <a:blip r:embed="rId2"/>
          <a:stretch>
            <a:fillRect/>
          </a:stretch>
        </p:blipFill>
        <p:spPr>
          <a:xfrm>
            <a:off x="988812" y="0"/>
            <a:ext cx="10026316" cy="6881332"/>
          </a:xfrm>
        </p:spPr>
      </p:pic>
    </p:spTree>
    <p:extLst>
      <p:ext uri="{BB962C8B-B14F-4D97-AF65-F5344CB8AC3E}">
        <p14:creationId xmlns:p14="http://schemas.microsoft.com/office/powerpoint/2010/main" val="1815146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Mylène waterproofing a cable at a workbench">
            <a:extLst>
              <a:ext uri="{FF2B5EF4-FFF2-40B4-BE49-F238E27FC236}">
                <a16:creationId xmlns:a16="http://schemas.microsoft.com/office/drawing/2014/main" id="{9D2A71D9-EE79-404E-A050-95639415B073}"/>
              </a:ext>
            </a:extLst>
          </p:cNvPr>
          <p:cNvPicPr>
            <a:picLocks noGrp="1" noChangeAspect="1"/>
          </p:cNvPicPr>
          <p:nvPr>
            <p:ph idx="1"/>
          </p:nvPr>
        </p:nvPicPr>
        <p:blipFill>
          <a:blip r:embed="rId2"/>
          <a:stretch>
            <a:fillRect/>
          </a:stretch>
        </p:blipFill>
        <p:spPr>
          <a:xfrm>
            <a:off x="3017520" y="-82180"/>
            <a:ext cx="5212080" cy="6949440"/>
          </a:xfrm>
        </p:spPr>
      </p:pic>
    </p:spTree>
    <p:extLst>
      <p:ext uri="{BB962C8B-B14F-4D97-AF65-F5344CB8AC3E}">
        <p14:creationId xmlns:p14="http://schemas.microsoft.com/office/powerpoint/2010/main" val="3178411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 name="Picture 4" descr="The gender unicorn infographic for explaining gender and sexuality. www.transstudent.org/gender">
            <a:extLst>
              <a:ext uri="{FF2B5EF4-FFF2-40B4-BE49-F238E27FC236}">
                <a16:creationId xmlns:a16="http://schemas.microsoft.com/office/drawing/2014/main" id="{4B0B7EFC-30D6-42D3-964C-C759549C2779}"/>
              </a:ext>
            </a:extLst>
          </p:cNvPr>
          <p:cNvPicPr>
            <a:picLocks noChangeAspect="1"/>
          </p:cNvPicPr>
          <p:nvPr/>
        </p:nvPicPr>
        <p:blipFill>
          <a:blip r:embed="rId2"/>
          <a:stretch>
            <a:fillRect/>
          </a:stretch>
        </p:blipFill>
        <p:spPr>
          <a:xfrm>
            <a:off x="1603374" y="0"/>
            <a:ext cx="9003665" cy="6872055"/>
          </a:xfrm>
          <a:prstGeom prst="rect">
            <a:avLst/>
          </a:prstGeom>
        </p:spPr>
      </p:pic>
    </p:spTree>
    <p:extLst>
      <p:ext uri="{BB962C8B-B14F-4D97-AF65-F5344CB8AC3E}">
        <p14:creationId xmlns:p14="http://schemas.microsoft.com/office/powerpoint/2010/main" val="3161722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2"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13"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4"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5"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6"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7"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8"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19"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0"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1"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2"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3"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4"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5"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6"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7"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28"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29"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0"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1"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2"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3"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4"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5"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6"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7"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8"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grpSp>
      <p:pic>
        <p:nvPicPr>
          <p:cNvPr id="40"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42" name="Rectangle 41">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45"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46"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7"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8"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9"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0"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1"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2"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3"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4"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5"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6"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57"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8"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59"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0"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1"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62"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3"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4"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5"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6"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7"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8"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69"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70"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71"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grpSp>
      <p:pic>
        <p:nvPicPr>
          <p:cNvPr id="73"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78A4897-EBCF-4979-AFA8-F0E64ACC645B}"/>
              </a:ext>
            </a:extLst>
          </p:cNvPr>
          <p:cNvSpPr>
            <a:spLocks noGrp="1"/>
          </p:cNvSpPr>
          <p:nvPr>
            <p:ph type="title"/>
          </p:nvPr>
        </p:nvSpPr>
        <p:spPr>
          <a:xfrm>
            <a:off x="853330" y="1134681"/>
            <a:ext cx="2743310" cy="4255025"/>
          </a:xfrm>
        </p:spPr>
        <p:txBody>
          <a:bodyPr>
            <a:normAutofit/>
          </a:bodyPr>
          <a:lstStyle/>
          <a:p>
            <a:r>
              <a:rPr lang="en-CA" dirty="0">
                <a:solidFill>
                  <a:srgbClr val="FFFFFF"/>
                </a:solidFill>
              </a:rPr>
              <a:t>An ideology runs through it</a:t>
            </a:r>
          </a:p>
        </p:txBody>
      </p:sp>
      <p:graphicFrame>
        <p:nvGraphicFramePr>
          <p:cNvPr id="5" name="Content Placeholder 2">
            <a:extLst>
              <a:ext uri="{FF2B5EF4-FFF2-40B4-BE49-F238E27FC236}">
                <a16:creationId xmlns:a16="http://schemas.microsoft.com/office/drawing/2014/main" id="{56ECD14A-7B16-4A00-97DD-ADE043C34A04}"/>
              </a:ext>
            </a:extLst>
          </p:cNvPr>
          <p:cNvGraphicFramePr>
            <a:graphicFrameLocks noGrp="1"/>
          </p:cNvGraphicFramePr>
          <p:nvPr>
            <p:ph idx="1"/>
          </p:nvPr>
        </p:nvGraphicFramePr>
        <p:xfrm>
          <a:off x="4662189" y="1134682"/>
          <a:ext cx="6692748" cy="4255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36019151"/>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68D8B91-4A0D-4ED7-8F13-B4CB8AE6EADF}"/>
              </a:ext>
            </a:extLst>
          </p:cNvPr>
          <p:cNvPicPr>
            <a:picLocks noChangeAspect="1"/>
          </p:cNvPicPr>
          <p:nvPr/>
        </p:nvPicPr>
        <p:blipFill>
          <a:blip r:embed="rId2"/>
          <a:stretch>
            <a:fillRect/>
          </a:stretch>
        </p:blipFill>
        <p:spPr>
          <a:xfrm>
            <a:off x="3324963" y="0"/>
            <a:ext cx="5542073" cy="6858000"/>
          </a:xfrm>
          <a:prstGeom prst="rect">
            <a:avLst/>
          </a:prstGeom>
        </p:spPr>
      </p:pic>
    </p:spTree>
    <p:extLst>
      <p:ext uri="{BB962C8B-B14F-4D97-AF65-F5344CB8AC3E}">
        <p14:creationId xmlns:p14="http://schemas.microsoft.com/office/powerpoint/2010/main" val="1287403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54" name="Picture 2">
            <a:extLst>
              <a:ext uri="{FF2B5EF4-FFF2-40B4-BE49-F238E27FC236}">
                <a16:creationId xmlns:a16="http://schemas.microsoft.com/office/drawing/2014/main" id="{6551C300-1D7A-46C3-9EF6-0EAC9B1E1F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56" name="Group 55">
            <a:extLst>
              <a:ext uri="{FF2B5EF4-FFF2-40B4-BE49-F238E27FC236}">
                <a16:creationId xmlns:a16="http://schemas.microsoft.com/office/drawing/2014/main" id="{8EC1EDC6-1B42-4FCD-BC53-B1D05BFF2E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57" name="Group 56">
              <a:extLst>
                <a:ext uri="{FF2B5EF4-FFF2-40B4-BE49-F238E27FC236}">
                  <a16:creationId xmlns:a16="http://schemas.microsoft.com/office/drawing/2014/main" id="{633EFBCB-98A2-4F16-B3BB-BF9EC17846B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69" name="Rectangle 5">
                <a:extLst>
                  <a:ext uri="{FF2B5EF4-FFF2-40B4-BE49-F238E27FC236}">
                    <a16:creationId xmlns:a16="http://schemas.microsoft.com/office/drawing/2014/main" id="{B399E29C-9CF8-4BD1-8750-949BA21268E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70" name="Freeform 6">
                <a:extLst>
                  <a:ext uri="{FF2B5EF4-FFF2-40B4-BE49-F238E27FC236}">
                    <a16:creationId xmlns:a16="http://schemas.microsoft.com/office/drawing/2014/main" id="{CB02DFF7-56DA-42B6-B49A-C8926B841A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1" name="Freeform 7">
                <a:extLst>
                  <a:ext uri="{FF2B5EF4-FFF2-40B4-BE49-F238E27FC236}">
                    <a16:creationId xmlns:a16="http://schemas.microsoft.com/office/drawing/2014/main" id="{07F77B45-21CD-43DB-AD58-24F8145021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2" name="Freeform 8">
                <a:extLst>
                  <a:ext uri="{FF2B5EF4-FFF2-40B4-BE49-F238E27FC236}">
                    <a16:creationId xmlns:a16="http://schemas.microsoft.com/office/drawing/2014/main" id="{F0151C40-12A4-4A09-A8B6-179A062EF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3" name="Freeform 9">
                <a:extLst>
                  <a:ext uri="{FF2B5EF4-FFF2-40B4-BE49-F238E27FC236}">
                    <a16:creationId xmlns:a16="http://schemas.microsoft.com/office/drawing/2014/main" id="{F0146EA7-EB82-410D-A6ED-7C10C525AD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4" name="Freeform 10">
                <a:extLst>
                  <a:ext uri="{FF2B5EF4-FFF2-40B4-BE49-F238E27FC236}">
                    <a16:creationId xmlns:a16="http://schemas.microsoft.com/office/drawing/2014/main" id="{20DD5C02-0C86-4FA9-B82A-254EF58D3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5" name="Freeform 11">
                <a:extLst>
                  <a:ext uri="{FF2B5EF4-FFF2-40B4-BE49-F238E27FC236}">
                    <a16:creationId xmlns:a16="http://schemas.microsoft.com/office/drawing/2014/main" id="{19ED9FD5-1147-400A-8A32-82A74F7AD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6" name="Freeform 12">
                <a:extLst>
                  <a:ext uri="{FF2B5EF4-FFF2-40B4-BE49-F238E27FC236}">
                    <a16:creationId xmlns:a16="http://schemas.microsoft.com/office/drawing/2014/main" id="{E79E6A0D-4D79-4788-8769-B989488019F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7" name="Freeform 13">
                <a:extLst>
                  <a:ext uri="{FF2B5EF4-FFF2-40B4-BE49-F238E27FC236}">
                    <a16:creationId xmlns:a16="http://schemas.microsoft.com/office/drawing/2014/main" id="{A6F42038-BF59-409A-902B-AD7799149A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8" name="Freeform 14">
                <a:extLst>
                  <a:ext uri="{FF2B5EF4-FFF2-40B4-BE49-F238E27FC236}">
                    <a16:creationId xmlns:a16="http://schemas.microsoft.com/office/drawing/2014/main" id="{D8B0BD48-5982-4C95-A7C8-E0D230645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9" name="Freeform 15">
                <a:extLst>
                  <a:ext uri="{FF2B5EF4-FFF2-40B4-BE49-F238E27FC236}">
                    <a16:creationId xmlns:a16="http://schemas.microsoft.com/office/drawing/2014/main" id="{F6C539D3-C6BD-4FB0-AA91-5AF1BF14C5F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0" name="Line 16">
                <a:extLst>
                  <a:ext uri="{FF2B5EF4-FFF2-40B4-BE49-F238E27FC236}">
                    <a16:creationId xmlns:a16="http://schemas.microsoft.com/office/drawing/2014/main" id="{34F70AD6-B8F4-4F9D-8593-D4047107BD90}"/>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81" name="Freeform 17">
                <a:extLst>
                  <a:ext uri="{FF2B5EF4-FFF2-40B4-BE49-F238E27FC236}">
                    <a16:creationId xmlns:a16="http://schemas.microsoft.com/office/drawing/2014/main" id="{51EAB0E0-5DE2-4906-80B0-211A624789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2" name="Freeform 18">
                <a:extLst>
                  <a:ext uri="{FF2B5EF4-FFF2-40B4-BE49-F238E27FC236}">
                    <a16:creationId xmlns:a16="http://schemas.microsoft.com/office/drawing/2014/main" id="{38E8B65E-526B-458D-85A5-21C0A1A74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3" name="Freeform 19">
                <a:extLst>
                  <a:ext uri="{FF2B5EF4-FFF2-40B4-BE49-F238E27FC236}">
                    <a16:creationId xmlns:a16="http://schemas.microsoft.com/office/drawing/2014/main" id="{CCE331A2-5388-42F4-A175-69310C1BEF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4" name="Freeform 20">
                <a:extLst>
                  <a:ext uri="{FF2B5EF4-FFF2-40B4-BE49-F238E27FC236}">
                    <a16:creationId xmlns:a16="http://schemas.microsoft.com/office/drawing/2014/main" id="{4E758D69-ACA2-4888-84BB-B05B1FAF2AE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5" name="Rectangle 21">
                <a:extLst>
                  <a:ext uri="{FF2B5EF4-FFF2-40B4-BE49-F238E27FC236}">
                    <a16:creationId xmlns:a16="http://schemas.microsoft.com/office/drawing/2014/main" id="{078AAA22-796B-4F0E-85DA-B8B0E81115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86" name="Freeform 22">
                <a:extLst>
                  <a:ext uri="{FF2B5EF4-FFF2-40B4-BE49-F238E27FC236}">
                    <a16:creationId xmlns:a16="http://schemas.microsoft.com/office/drawing/2014/main" id="{D1254A9A-3E31-4A25-9A91-F9BC6CF6A3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7" name="Freeform 23">
                <a:extLst>
                  <a:ext uri="{FF2B5EF4-FFF2-40B4-BE49-F238E27FC236}">
                    <a16:creationId xmlns:a16="http://schemas.microsoft.com/office/drawing/2014/main" id="{18CADB3C-936C-476A-A261-28DD5ABA734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8" name="Freeform 24">
                <a:extLst>
                  <a:ext uri="{FF2B5EF4-FFF2-40B4-BE49-F238E27FC236}">
                    <a16:creationId xmlns:a16="http://schemas.microsoft.com/office/drawing/2014/main" id="{771961D1-28D7-4CC1-A720-2933E8B913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9" name="Freeform 25">
                <a:extLst>
                  <a:ext uri="{FF2B5EF4-FFF2-40B4-BE49-F238E27FC236}">
                    <a16:creationId xmlns:a16="http://schemas.microsoft.com/office/drawing/2014/main" id="{E7B8B616-B89E-4A1C-98DE-13B8B93947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0" name="Freeform 26">
                <a:extLst>
                  <a:ext uri="{FF2B5EF4-FFF2-40B4-BE49-F238E27FC236}">
                    <a16:creationId xmlns:a16="http://schemas.microsoft.com/office/drawing/2014/main" id="{5D6CC1A1-D003-44BA-87E4-B3A7F3D30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1" name="Freeform 27">
                <a:extLst>
                  <a:ext uri="{FF2B5EF4-FFF2-40B4-BE49-F238E27FC236}">
                    <a16:creationId xmlns:a16="http://schemas.microsoft.com/office/drawing/2014/main" id="{FF32749B-B34C-4FCB-A33A-0478844A93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2" name="Freeform 28">
                <a:extLst>
                  <a:ext uri="{FF2B5EF4-FFF2-40B4-BE49-F238E27FC236}">
                    <a16:creationId xmlns:a16="http://schemas.microsoft.com/office/drawing/2014/main" id="{4455F261-AC57-4085-8989-4DBED747F1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3" name="Freeform 29">
                <a:extLst>
                  <a:ext uri="{FF2B5EF4-FFF2-40B4-BE49-F238E27FC236}">
                    <a16:creationId xmlns:a16="http://schemas.microsoft.com/office/drawing/2014/main" id="{57CEA90D-DB58-4EC0-A55C-15FAF59E0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4" name="Freeform 30">
                <a:extLst>
                  <a:ext uri="{FF2B5EF4-FFF2-40B4-BE49-F238E27FC236}">
                    <a16:creationId xmlns:a16="http://schemas.microsoft.com/office/drawing/2014/main" id="{66BBB005-2E38-496A-A46C-FD2B0605C1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5" name="Freeform 31">
                <a:extLst>
                  <a:ext uri="{FF2B5EF4-FFF2-40B4-BE49-F238E27FC236}">
                    <a16:creationId xmlns:a16="http://schemas.microsoft.com/office/drawing/2014/main" id="{E1A7618C-DE9D-401A-AD7A-784F19DA85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58" name="Group 57">
              <a:extLst>
                <a:ext uri="{FF2B5EF4-FFF2-40B4-BE49-F238E27FC236}">
                  <a16:creationId xmlns:a16="http://schemas.microsoft.com/office/drawing/2014/main" id="{5E441C57-A0CF-4D49-9609-55CB4646BD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59" name="Freeform 32">
                <a:extLst>
                  <a:ext uri="{FF2B5EF4-FFF2-40B4-BE49-F238E27FC236}">
                    <a16:creationId xmlns:a16="http://schemas.microsoft.com/office/drawing/2014/main" id="{2D3240AD-75B9-452B-9967-D05B40DE5F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0" name="Freeform 33">
                <a:extLst>
                  <a:ext uri="{FF2B5EF4-FFF2-40B4-BE49-F238E27FC236}">
                    <a16:creationId xmlns:a16="http://schemas.microsoft.com/office/drawing/2014/main" id="{6A557EE5-4777-4655-A433-05006D8410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1" name="Freeform 34">
                <a:extLst>
                  <a:ext uri="{FF2B5EF4-FFF2-40B4-BE49-F238E27FC236}">
                    <a16:creationId xmlns:a16="http://schemas.microsoft.com/office/drawing/2014/main" id="{6B721B6E-8FF2-470B-A180-C594E82718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2" name="Freeform 35">
                <a:extLst>
                  <a:ext uri="{FF2B5EF4-FFF2-40B4-BE49-F238E27FC236}">
                    <a16:creationId xmlns:a16="http://schemas.microsoft.com/office/drawing/2014/main" id="{23E045A6-2D54-488D-B5F0-6885184308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3" name="Freeform 36">
                <a:extLst>
                  <a:ext uri="{FF2B5EF4-FFF2-40B4-BE49-F238E27FC236}">
                    <a16:creationId xmlns:a16="http://schemas.microsoft.com/office/drawing/2014/main" id="{2A4F07ED-57C7-4FF7-ABF8-793FC03A24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4" name="Freeform 37">
                <a:extLst>
                  <a:ext uri="{FF2B5EF4-FFF2-40B4-BE49-F238E27FC236}">
                    <a16:creationId xmlns:a16="http://schemas.microsoft.com/office/drawing/2014/main" id="{8829D0E6-D04F-4297-A784-6837F13EC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5" name="Freeform 38">
                <a:extLst>
                  <a:ext uri="{FF2B5EF4-FFF2-40B4-BE49-F238E27FC236}">
                    <a16:creationId xmlns:a16="http://schemas.microsoft.com/office/drawing/2014/main" id="{9477D3D3-AA00-446F-B05D-EBBA25D3C9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6" name="Freeform 39">
                <a:extLst>
                  <a:ext uri="{FF2B5EF4-FFF2-40B4-BE49-F238E27FC236}">
                    <a16:creationId xmlns:a16="http://schemas.microsoft.com/office/drawing/2014/main" id="{5AC450AD-A350-42FA-B7EA-103D4416B4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7" name="Freeform 40">
                <a:extLst>
                  <a:ext uri="{FF2B5EF4-FFF2-40B4-BE49-F238E27FC236}">
                    <a16:creationId xmlns:a16="http://schemas.microsoft.com/office/drawing/2014/main" id="{A10F783A-EC27-47BE-A21D-3531A036FA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8" name="Rectangle 41">
                <a:extLst>
                  <a:ext uri="{FF2B5EF4-FFF2-40B4-BE49-F238E27FC236}">
                    <a16:creationId xmlns:a16="http://schemas.microsoft.com/office/drawing/2014/main" id="{A2CBE444-D00C-4C80-9F29-42A250C500B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pic>
        <p:nvPicPr>
          <p:cNvPr id="6" name="Picture 5">
            <a:extLst>
              <a:ext uri="{FF2B5EF4-FFF2-40B4-BE49-F238E27FC236}">
                <a16:creationId xmlns:a16="http://schemas.microsoft.com/office/drawing/2014/main" id="{B2790E6D-E2C4-43A6-A246-2A5765558345}"/>
              </a:ext>
            </a:extLst>
          </p:cNvPr>
          <p:cNvPicPr>
            <a:picLocks noChangeAspect="1"/>
          </p:cNvPicPr>
          <p:nvPr/>
        </p:nvPicPr>
        <p:blipFill>
          <a:blip r:embed="rId4"/>
          <a:stretch>
            <a:fillRect/>
          </a:stretch>
        </p:blipFill>
        <p:spPr>
          <a:xfrm>
            <a:off x="28973" y="12700"/>
            <a:ext cx="12134053" cy="6858000"/>
          </a:xfrm>
          <a:prstGeom prst="rect">
            <a:avLst/>
          </a:prstGeom>
        </p:spPr>
      </p:pic>
    </p:spTree>
    <p:extLst>
      <p:ext uri="{BB962C8B-B14F-4D97-AF65-F5344CB8AC3E}">
        <p14:creationId xmlns:p14="http://schemas.microsoft.com/office/powerpoint/2010/main" val="2426443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CD2811-409E-4116-BDEA-6455421E43AA}"/>
              </a:ext>
            </a:extLst>
          </p:cNvPr>
          <p:cNvPicPr>
            <a:picLocks noChangeAspect="1"/>
          </p:cNvPicPr>
          <p:nvPr/>
        </p:nvPicPr>
        <p:blipFill>
          <a:blip r:embed="rId2"/>
          <a:stretch>
            <a:fillRect/>
          </a:stretch>
        </p:blipFill>
        <p:spPr>
          <a:xfrm>
            <a:off x="0" y="0"/>
            <a:ext cx="4523704" cy="6858000"/>
          </a:xfrm>
          <a:prstGeom prst="rect">
            <a:avLst/>
          </a:prstGeom>
        </p:spPr>
      </p:pic>
      <p:sp>
        <p:nvSpPr>
          <p:cNvPr id="4" name="TextBox 3">
            <a:extLst>
              <a:ext uri="{FF2B5EF4-FFF2-40B4-BE49-F238E27FC236}">
                <a16:creationId xmlns:a16="http://schemas.microsoft.com/office/drawing/2014/main" id="{94C27A13-1DE0-4E01-A17C-207855C10B8D}"/>
              </a:ext>
            </a:extLst>
          </p:cNvPr>
          <p:cNvSpPr txBox="1"/>
          <p:nvPr/>
        </p:nvSpPr>
        <p:spPr>
          <a:xfrm>
            <a:off x="4992130" y="324310"/>
            <a:ext cx="6865573" cy="1631216"/>
          </a:xfrm>
          <a:prstGeom prst="rect">
            <a:avLst/>
          </a:prstGeom>
          <a:noFill/>
        </p:spPr>
        <p:txBody>
          <a:bodyPr wrap="square" rtlCol="0">
            <a:spAutoFit/>
          </a:bodyPr>
          <a:lstStyle/>
          <a:p>
            <a:r>
              <a:rPr lang="en-US" sz="2000" dirty="0">
                <a:solidFill>
                  <a:schemeClr val="bg1"/>
                </a:solidFill>
              </a:rPr>
              <a:t>“You may be sure that I love the Earl of Buckingham more than anyone else, and more than you who are here, assembled. I wish to speak in my own behalf and not to have it thought to be a defect, for Jesus Christ did the same, and therefore I cannot be blamed. Christ had John, and I have George.” (King James)</a:t>
            </a:r>
            <a:endParaRPr lang="en-CA" sz="2000" dirty="0">
              <a:solidFill>
                <a:schemeClr val="bg1"/>
              </a:solidFill>
            </a:endParaRPr>
          </a:p>
        </p:txBody>
      </p:sp>
      <p:sp>
        <p:nvSpPr>
          <p:cNvPr id="7" name="TextBox 6">
            <a:extLst>
              <a:ext uri="{FF2B5EF4-FFF2-40B4-BE49-F238E27FC236}">
                <a16:creationId xmlns:a16="http://schemas.microsoft.com/office/drawing/2014/main" id="{7865467F-8A52-426A-90D3-FBD160A8E260}"/>
              </a:ext>
            </a:extLst>
          </p:cNvPr>
          <p:cNvSpPr txBox="1"/>
          <p:nvPr/>
        </p:nvSpPr>
        <p:spPr>
          <a:xfrm>
            <a:off x="4992129" y="2567127"/>
            <a:ext cx="6865573" cy="1323439"/>
          </a:xfrm>
          <a:prstGeom prst="rect">
            <a:avLst/>
          </a:prstGeom>
          <a:noFill/>
        </p:spPr>
        <p:txBody>
          <a:bodyPr wrap="square" rtlCol="0">
            <a:spAutoFit/>
          </a:bodyPr>
          <a:lstStyle/>
          <a:p>
            <a:r>
              <a:rPr lang="en-US" sz="2000" b="0" i="0" dirty="0">
                <a:solidFill>
                  <a:srgbClr val="202122"/>
                </a:solidFill>
                <a:effectLst/>
              </a:rPr>
              <a:t>In a letter to Lord Burleigh, [James gave] directives that Judges were to interpret the law broadly and were not to issue any pardons, saying that "no more </a:t>
            </a:r>
            <a:r>
              <a:rPr lang="en-US" sz="2000" b="0" i="0" dirty="0" err="1">
                <a:solidFill>
                  <a:srgbClr val="202122"/>
                </a:solidFill>
                <a:effectLst/>
              </a:rPr>
              <a:t>colour</a:t>
            </a:r>
            <a:r>
              <a:rPr lang="en-US" sz="2000" b="0" i="0" dirty="0">
                <a:solidFill>
                  <a:srgbClr val="202122"/>
                </a:solidFill>
                <a:effectLst/>
              </a:rPr>
              <a:t> may be left to judges to work upon their wits in that point.“ (also King James)</a:t>
            </a:r>
            <a:endParaRPr lang="en-CA" sz="2000" dirty="0">
              <a:solidFill>
                <a:schemeClr val="bg1"/>
              </a:solidFill>
            </a:endParaRPr>
          </a:p>
        </p:txBody>
      </p:sp>
      <p:pic>
        <p:nvPicPr>
          <p:cNvPr id="2050" name="Picture 2" descr="Holy Bible: King James Version, 1611 Edition: Hendrickson Publishers:  9781565638082: Amazon.com: Books">
            <a:extLst>
              <a:ext uri="{FF2B5EF4-FFF2-40B4-BE49-F238E27FC236}">
                <a16:creationId xmlns:a16="http://schemas.microsoft.com/office/drawing/2014/main" id="{EEDD7681-7DC6-4878-8058-2AAF6A17F5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2129" y="4357789"/>
            <a:ext cx="1684170" cy="250021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5397B0D-91EC-4814-BB71-167BED6406CE}"/>
              </a:ext>
            </a:extLst>
          </p:cNvPr>
          <p:cNvSpPr txBox="1"/>
          <p:nvPr/>
        </p:nvSpPr>
        <p:spPr>
          <a:xfrm>
            <a:off x="6676299" y="6457890"/>
            <a:ext cx="4456670" cy="400110"/>
          </a:xfrm>
          <a:prstGeom prst="rect">
            <a:avLst/>
          </a:prstGeom>
          <a:noFill/>
        </p:spPr>
        <p:txBody>
          <a:bodyPr wrap="square" rtlCol="0">
            <a:spAutoFit/>
          </a:bodyPr>
          <a:lstStyle/>
          <a:p>
            <a:r>
              <a:rPr lang="en-US" sz="2000" b="0" i="0" dirty="0">
                <a:solidFill>
                  <a:srgbClr val="202122"/>
                </a:solidFill>
                <a:effectLst/>
              </a:rPr>
              <a:t>Authorized by… guess who?</a:t>
            </a:r>
            <a:endParaRPr lang="en-CA" sz="2000" dirty="0">
              <a:solidFill>
                <a:schemeClr val="bg1"/>
              </a:solidFill>
            </a:endParaRPr>
          </a:p>
        </p:txBody>
      </p:sp>
    </p:spTree>
    <p:extLst>
      <p:ext uri="{BB962C8B-B14F-4D97-AF65-F5344CB8AC3E}">
        <p14:creationId xmlns:p14="http://schemas.microsoft.com/office/powerpoint/2010/main" val="2315129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54" name="Picture 2">
            <a:extLst>
              <a:ext uri="{FF2B5EF4-FFF2-40B4-BE49-F238E27FC236}">
                <a16:creationId xmlns:a16="http://schemas.microsoft.com/office/drawing/2014/main" id="{6551C300-1D7A-46C3-9EF6-0EAC9B1E1F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56" name="Group 55">
            <a:extLst>
              <a:ext uri="{FF2B5EF4-FFF2-40B4-BE49-F238E27FC236}">
                <a16:creationId xmlns:a16="http://schemas.microsoft.com/office/drawing/2014/main" id="{8EC1EDC6-1B42-4FCD-BC53-B1D05BFF2E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57" name="Group 56">
              <a:extLst>
                <a:ext uri="{FF2B5EF4-FFF2-40B4-BE49-F238E27FC236}">
                  <a16:creationId xmlns:a16="http://schemas.microsoft.com/office/drawing/2014/main" id="{633EFBCB-98A2-4F16-B3BB-BF9EC17846B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69" name="Rectangle 5">
                <a:extLst>
                  <a:ext uri="{FF2B5EF4-FFF2-40B4-BE49-F238E27FC236}">
                    <a16:creationId xmlns:a16="http://schemas.microsoft.com/office/drawing/2014/main" id="{B399E29C-9CF8-4BD1-8750-949BA21268E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70" name="Freeform 6">
                <a:extLst>
                  <a:ext uri="{FF2B5EF4-FFF2-40B4-BE49-F238E27FC236}">
                    <a16:creationId xmlns:a16="http://schemas.microsoft.com/office/drawing/2014/main" id="{CB02DFF7-56DA-42B6-B49A-C8926B841A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1" name="Freeform 7">
                <a:extLst>
                  <a:ext uri="{FF2B5EF4-FFF2-40B4-BE49-F238E27FC236}">
                    <a16:creationId xmlns:a16="http://schemas.microsoft.com/office/drawing/2014/main" id="{07F77B45-21CD-43DB-AD58-24F8145021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2" name="Freeform 8">
                <a:extLst>
                  <a:ext uri="{FF2B5EF4-FFF2-40B4-BE49-F238E27FC236}">
                    <a16:creationId xmlns:a16="http://schemas.microsoft.com/office/drawing/2014/main" id="{F0151C40-12A4-4A09-A8B6-179A062EF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3" name="Freeform 9">
                <a:extLst>
                  <a:ext uri="{FF2B5EF4-FFF2-40B4-BE49-F238E27FC236}">
                    <a16:creationId xmlns:a16="http://schemas.microsoft.com/office/drawing/2014/main" id="{F0146EA7-EB82-410D-A6ED-7C10C525AD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4" name="Freeform 10">
                <a:extLst>
                  <a:ext uri="{FF2B5EF4-FFF2-40B4-BE49-F238E27FC236}">
                    <a16:creationId xmlns:a16="http://schemas.microsoft.com/office/drawing/2014/main" id="{20DD5C02-0C86-4FA9-B82A-254EF58D3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5" name="Freeform 11">
                <a:extLst>
                  <a:ext uri="{FF2B5EF4-FFF2-40B4-BE49-F238E27FC236}">
                    <a16:creationId xmlns:a16="http://schemas.microsoft.com/office/drawing/2014/main" id="{19ED9FD5-1147-400A-8A32-82A74F7AD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6" name="Freeform 12">
                <a:extLst>
                  <a:ext uri="{FF2B5EF4-FFF2-40B4-BE49-F238E27FC236}">
                    <a16:creationId xmlns:a16="http://schemas.microsoft.com/office/drawing/2014/main" id="{E79E6A0D-4D79-4788-8769-B989488019F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7" name="Freeform 13">
                <a:extLst>
                  <a:ext uri="{FF2B5EF4-FFF2-40B4-BE49-F238E27FC236}">
                    <a16:creationId xmlns:a16="http://schemas.microsoft.com/office/drawing/2014/main" id="{A6F42038-BF59-409A-902B-AD7799149A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8" name="Freeform 14">
                <a:extLst>
                  <a:ext uri="{FF2B5EF4-FFF2-40B4-BE49-F238E27FC236}">
                    <a16:creationId xmlns:a16="http://schemas.microsoft.com/office/drawing/2014/main" id="{D8B0BD48-5982-4C95-A7C8-E0D230645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9" name="Freeform 15">
                <a:extLst>
                  <a:ext uri="{FF2B5EF4-FFF2-40B4-BE49-F238E27FC236}">
                    <a16:creationId xmlns:a16="http://schemas.microsoft.com/office/drawing/2014/main" id="{F6C539D3-C6BD-4FB0-AA91-5AF1BF14C5F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0" name="Line 16">
                <a:extLst>
                  <a:ext uri="{FF2B5EF4-FFF2-40B4-BE49-F238E27FC236}">
                    <a16:creationId xmlns:a16="http://schemas.microsoft.com/office/drawing/2014/main" id="{34F70AD6-B8F4-4F9D-8593-D4047107BD90}"/>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81" name="Freeform 17">
                <a:extLst>
                  <a:ext uri="{FF2B5EF4-FFF2-40B4-BE49-F238E27FC236}">
                    <a16:creationId xmlns:a16="http://schemas.microsoft.com/office/drawing/2014/main" id="{51EAB0E0-5DE2-4906-80B0-211A624789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2" name="Freeform 18">
                <a:extLst>
                  <a:ext uri="{FF2B5EF4-FFF2-40B4-BE49-F238E27FC236}">
                    <a16:creationId xmlns:a16="http://schemas.microsoft.com/office/drawing/2014/main" id="{38E8B65E-526B-458D-85A5-21C0A1A74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3" name="Freeform 19">
                <a:extLst>
                  <a:ext uri="{FF2B5EF4-FFF2-40B4-BE49-F238E27FC236}">
                    <a16:creationId xmlns:a16="http://schemas.microsoft.com/office/drawing/2014/main" id="{CCE331A2-5388-42F4-A175-69310C1BEF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4" name="Freeform 20">
                <a:extLst>
                  <a:ext uri="{FF2B5EF4-FFF2-40B4-BE49-F238E27FC236}">
                    <a16:creationId xmlns:a16="http://schemas.microsoft.com/office/drawing/2014/main" id="{4E758D69-ACA2-4888-84BB-B05B1FAF2AE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5" name="Rectangle 21">
                <a:extLst>
                  <a:ext uri="{FF2B5EF4-FFF2-40B4-BE49-F238E27FC236}">
                    <a16:creationId xmlns:a16="http://schemas.microsoft.com/office/drawing/2014/main" id="{078AAA22-796B-4F0E-85DA-B8B0E81115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86" name="Freeform 22">
                <a:extLst>
                  <a:ext uri="{FF2B5EF4-FFF2-40B4-BE49-F238E27FC236}">
                    <a16:creationId xmlns:a16="http://schemas.microsoft.com/office/drawing/2014/main" id="{D1254A9A-3E31-4A25-9A91-F9BC6CF6A3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7" name="Freeform 23">
                <a:extLst>
                  <a:ext uri="{FF2B5EF4-FFF2-40B4-BE49-F238E27FC236}">
                    <a16:creationId xmlns:a16="http://schemas.microsoft.com/office/drawing/2014/main" id="{18CADB3C-936C-476A-A261-28DD5ABA734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8" name="Freeform 24">
                <a:extLst>
                  <a:ext uri="{FF2B5EF4-FFF2-40B4-BE49-F238E27FC236}">
                    <a16:creationId xmlns:a16="http://schemas.microsoft.com/office/drawing/2014/main" id="{771961D1-28D7-4CC1-A720-2933E8B913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9" name="Freeform 25">
                <a:extLst>
                  <a:ext uri="{FF2B5EF4-FFF2-40B4-BE49-F238E27FC236}">
                    <a16:creationId xmlns:a16="http://schemas.microsoft.com/office/drawing/2014/main" id="{E7B8B616-B89E-4A1C-98DE-13B8B93947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0" name="Freeform 26">
                <a:extLst>
                  <a:ext uri="{FF2B5EF4-FFF2-40B4-BE49-F238E27FC236}">
                    <a16:creationId xmlns:a16="http://schemas.microsoft.com/office/drawing/2014/main" id="{5D6CC1A1-D003-44BA-87E4-B3A7F3D30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1" name="Freeform 27">
                <a:extLst>
                  <a:ext uri="{FF2B5EF4-FFF2-40B4-BE49-F238E27FC236}">
                    <a16:creationId xmlns:a16="http://schemas.microsoft.com/office/drawing/2014/main" id="{FF32749B-B34C-4FCB-A33A-0478844A93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2" name="Freeform 28">
                <a:extLst>
                  <a:ext uri="{FF2B5EF4-FFF2-40B4-BE49-F238E27FC236}">
                    <a16:creationId xmlns:a16="http://schemas.microsoft.com/office/drawing/2014/main" id="{4455F261-AC57-4085-8989-4DBED747F1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3" name="Freeform 29">
                <a:extLst>
                  <a:ext uri="{FF2B5EF4-FFF2-40B4-BE49-F238E27FC236}">
                    <a16:creationId xmlns:a16="http://schemas.microsoft.com/office/drawing/2014/main" id="{57CEA90D-DB58-4EC0-A55C-15FAF59E0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4" name="Freeform 30">
                <a:extLst>
                  <a:ext uri="{FF2B5EF4-FFF2-40B4-BE49-F238E27FC236}">
                    <a16:creationId xmlns:a16="http://schemas.microsoft.com/office/drawing/2014/main" id="{66BBB005-2E38-496A-A46C-FD2B0605C1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5" name="Freeform 31">
                <a:extLst>
                  <a:ext uri="{FF2B5EF4-FFF2-40B4-BE49-F238E27FC236}">
                    <a16:creationId xmlns:a16="http://schemas.microsoft.com/office/drawing/2014/main" id="{E1A7618C-DE9D-401A-AD7A-784F19DA85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grpSp>
          <p:nvGrpSpPr>
            <p:cNvPr id="58" name="Group 57">
              <a:extLst>
                <a:ext uri="{FF2B5EF4-FFF2-40B4-BE49-F238E27FC236}">
                  <a16:creationId xmlns:a16="http://schemas.microsoft.com/office/drawing/2014/main" id="{5E441C57-A0CF-4D49-9609-55CB4646BD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59" name="Freeform 32">
                <a:extLst>
                  <a:ext uri="{FF2B5EF4-FFF2-40B4-BE49-F238E27FC236}">
                    <a16:creationId xmlns:a16="http://schemas.microsoft.com/office/drawing/2014/main" id="{2D3240AD-75B9-452B-9967-D05B40DE5F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0" name="Freeform 33">
                <a:extLst>
                  <a:ext uri="{FF2B5EF4-FFF2-40B4-BE49-F238E27FC236}">
                    <a16:creationId xmlns:a16="http://schemas.microsoft.com/office/drawing/2014/main" id="{6A557EE5-4777-4655-A433-05006D8410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1" name="Freeform 34">
                <a:extLst>
                  <a:ext uri="{FF2B5EF4-FFF2-40B4-BE49-F238E27FC236}">
                    <a16:creationId xmlns:a16="http://schemas.microsoft.com/office/drawing/2014/main" id="{6B721B6E-8FF2-470B-A180-C594E82718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2" name="Freeform 35">
                <a:extLst>
                  <a:ext uri="{FF2B5EF4-FFF2-40B4-BE49-F238E27FC236}">
                    <a16:creationId xmlns:a16="http://schemas.microsoft.com/office/drawing/2014/main" id="{23E045A6-2D54-488D-B5F0-6885184308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3" name="Freeform 36">
                <a:extLst>
                  <a:ext uri="{FF2B5EF4-FFF2-40B4-BE49-F238E27FC236}">
                    <a16:creationId xmlns:a16="http://schemas.microsoft.com/office/drawing/2014/main" id="{2A4F07ED-57C7-4FF7-ABF8-793FC03A24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4" name="Freeform 37">
                <a:extLst>
                  <a:ext uri="{FF2B5EF4-FFF2-40B4-BE49-F238E27FC236}">
                    <a16:creationId xmlns:a16="http://schemas.microsoft.com/office/drawing/2014/main" id="{8829D0E6-D04F-4297-A784-6837F13EC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5" name="Freeform 38">
                <a:extLst>
                  <a:ext uri="{FF2B5EF4-FFF2-40B4-BE49-F238E27FC236}">
                    <a16:creationId xmlns:a16="http://schemas.microsoft.com/office/drawing/2014/main" id="{9477D3D3-AA00-446F-B05D-EBBA25D3C9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6" name="Freeform 39">
                <a:extLst>
                  <a:ext uri="{FF2B5EF4-FFF2-40B4-BE49-F238E27FC236}">
                    <a16:creationId xmlns:a16="http://schemas.microsoft.com/office/drawing/2014/main" id="{5AC450AD-A350-42FA-B7EA-103D4416B4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7" name="Freeform 40">
                <a:extLst>
                  <a:ext uri="{FF2B5EF4-FFF2-40B4-BE49-F238E27FC236}">
                    <a16:creationId xmlns:a16="http://schemas.microsoft.com/office/drawing/2014/main" id="{A10F783A-EC27-47BE-A21D-3531A036FA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8" name="Rectangle 41">
                <a:extLst>
                  <a:ext uri="{FF2B5EF4-FFF2-40B4-BE49-F238E27FC236}">
                    <a16:creationId xmlns:a16="http://schemas.microsoft.com/office/drawing/2014/main" id="{A2CBE444-D00C-4C80-9F29-42A250C500B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grpSp>
      <p:pic>
        <p:nvPicPr>
          <p:cNvPr id="6" name="Picture 5">
            <a:extLst>
              <a:ext uri="{FF2B5EF4-FFF2-40B4-BE49-F238E27FC236}">
                <a16:creationId xmlns:a16="http://schemas.microsoft.com/office/drawing/2014/main" id="{B2790E6D-E2C4-43A6-A246-2A5765558345}"/>
              </a:ext>
            </a:extLst>
          </p:cNvPr>
          <p:cNvPicPr>
            <a:picLocks noChangeAspect="1"/>
          </p:cNvPicPr>
          <p:nvPr/>
        </p:nvPicPr>
        <p:blipFill>
          <a:blip r:embed="rId4"/>
          <a:stretch>
            <a:fillRect/>
          </a:stretch>
        </p:blipFill>
        <p:spPr>
          <a:xfrm>
            <a:off x="28973" y="0"/>
            <a:ext cx="12134053" cy="6858000"/>
          </a:xfrm>
          <a:prstGeom prst="rect">
            <a:avLst/>
          </a:prstGeom>
        </p:spPr>
      </p:pic>
    </p:spTree>
    <p:extLst>
      <p:ext uri="{BB962C8B-B14F-4D97-AF65-F5344CB8AC3E}">
        <p14:creationId xmlns:p14="http://schemas.microsoft.com/office/powerpoint/2010/main" val="3519695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2"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13"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4"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5"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6"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7"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8"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9"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0"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1"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2"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3"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4"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5"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6"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7"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8"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29"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0"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1"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2"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3"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4"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5"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6"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7"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8"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grpSp>
      <p:pic>
        <p:nvPicPr>
          <p:cNvPr id="40"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42" name="Rectangle 41">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45"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46"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7"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8"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9"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0"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1"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2"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3"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4"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5"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6"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57"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8"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9"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0"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1"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62"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3"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4"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5"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6"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7"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8"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9"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70"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71"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grpSp>
      <p:pic>
        <p:nvPicPr>
          <p:cNvPr id="73"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078A4897-EBCF-4979-AFA8-F0E64ACC645B}"/>
              </a:ext>
            </a:extLst>
          </p:cNvPr>
          <p:cNvSpPr>
            <a:spLocks noGrp="1"/>
          </p:cNvSpPr>
          <p:nvPr>
            <p:ph type="title"/>
          </p:nvPr>
        </p:nvSpPr>
        <p:spPr>
          <a:xfrm>
            <a:off x="853330" y="1134681"/>
            <a:ext cx="2743310" cy="4255025"/>
          </a:xfrm>
        </p:spPr>
        <p:txBody>
          <a:bodyPr>
            <a:normAutofit/>
          </a:bodyPr>
          <a:lstStyle/>
          <a:p>
            <a:r>
              <a:rPr lang="en-CA" dirty="0">
                <a:solidFill>
                  <a:srgbClr val="FFFFFF"/>
                </a:solidFill>
              </a:rPr>
              <a:t>An ideology runs through it</a:t>
            </a:r>
          </a:p>
        </p:txBody>
      </p:sp>
      <p:graphicFrame>
        <p:nvGraphicFramePr>
          <p:cNvPr id="5" name="Content Placeholder 2">
            <a:extLst>
              <a:ext uri="{FF2B5EF4-FFF2-40B4-BE49-F238E27FC236}">
                <a16:creationId xmlns:a16="http://schemas.microsoft.com/office/drawing/2014/main" id="{56ECD14A-7B16-4A00-97DD-ADE043C34A04}"/>
              </a:ext>
            </a:extLst>
          </p:cNvPr>
          <p:cNvGraphicFramePr>
            <a:graphicFrameLocks noGrp="1"/>
          </p:cNvGraphicFramePr>
          <p:nvPr>
            <p:ph idx="1"/>
          </p:nvPr>
        </p:nvGraphicFramePr>
        <p:xfrm>
          <a:off x="4662189" y="1134682"/>
          <a:ext cx="6692748" cy="4255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2721229"/>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57F52B-FCFD-4291-B17F-837A59D10F5B}"/>
              </a:ext>
            </a:extLst>
          </p:cNvPr>
          <p:cNvPicPr>
            <a:picLocks noChangeAspect="1"/>
          </p:cNvPicPr>
          <p:nvPr/>
        </p:nvPicPr>
        <p:blipFill rotWithShape="1">
          <a:blip r:embed="rId2"/>
          <a:srcRect b="60402"/>
          <a:stretch/>
        </p:blipFill>
        <p:spPr>
          <a:xfrm>
            <a:off x="1141412" y="725128"/>
            <a:ext cx="5877745" cy="584690"/>
          </a:xfrm>
          <a:prstGeom prst="rect">
            <a:avLst/>
          </a:prstGeom>
        </p:spPr>
      </p:pic>
      <p:pic>
        <p:nvPicPr>
          <p:cNvPr id="7" name="Picture 6">
            <a:extLst>
              <a:ext uri="{FF2B5EF4-FFF2-40B4-BE49-F238E27FC236}">
                <a16:creationId xmlns:a16="http://schemas.microsoft.com/office/drawing/2014/main" id="{CB8752E5-AD7D-4E97-BB02-6E6497CED16A}"/>
              </a:ext>
            </a:extLst>
          </p:cNvPr>
          <p:cNvPicPr>
            <a:picLocks noChangeAspect="1"/>
          </p:cNvPicPr>
          <p:nvPr/>
        </p:nvPicPr>
        <p:blipFill rotWithShape="1">
          <a:blip r:embed="rId3"/>
          <a:srcRect t="19634"/>
          <a:stretch/>
        </p:blipFill>
        <p:spPr>
          <a:xfrm>
            <a:off x="1141412" y="1823598"/>
            <a:ext cx="6068272" cy="2105398"/>
          </a:xfrm>
          <a:prstGeom prst="rect">
            <a:avLst/>
          </a:prstGeom>
        </p:spPr>
      </p:pic>
      <p:pic>
        <p:nvPicPr>
          <p:cNvPr id="9" name="Picture 8">
            <a:extLst>
              <a:ext uri="{FF2B5EF4-FFF2-40B4-BE49-F238E27FC236}">
                <a16:creationId xmlns:a16="http://schemas.microsoft.com/office/drawing/2014/main" id="{5AA68AD8-1097-4A7A-88BC-0FA074FECB8D}"/>
              </a:ext>
            </a:extLst>
          </p:cNvPr>
          <p:cNvPicPr>
            <a:picLocks noChangeAspect="1"/>
          </p:cNvPicPr>
          <p:nvPr/>
        </p:nvPicPr>
        <p:blipFill>
          <a:blip r:embed="rId4"/>
          <a:stretch>
            <a:fillRect/>
          </a:stretch>
        </p:blipFill>
        <p:spPr>
          <a:xfrm>
            <a:off x="1141412" y="4094584"/>
            <a:ext cx="5763429" cy="1009791"/>
          </a:xfrm>
          <a:prstGeom prst="rect">
            <a:avLst/>
          </a:prstGeom>
        </p:spPr>
      </p:pic>
      <p:pic>
        <p:nvPicPr>
          <p:cNvPr id="11" name="Picture 10">
            <a:extLst>
              <a:ext uri="{FF2B5EF4-FFF2-40B4-BE49-F238E27FC236}">
                <a16:creationId xmlns:a16="http://schemas.microsoft.com/office/drawing/2014/main" id="{63A4EC84-A578-422A-84A0-A4346FD290D4}"/>
              </a:ext>
            </a:extLst>
          </p:cNvPr>
          <p:cNvPicPr>
            <a:picLocks noChangeAspect="1"/>
          </p:cNvPicPr>
          <p:nvPr/>
        </p:nvPicPr>
        <p:blipFill>
          <a:blip r:embed="rId5"/>
          <a:stretch>
            <a:fillRect/>
          </a:stretch>
        </p:blipFill>
        <p:spPr>
          <a:xfrm>
            <a:off x="1141412" y="5269963"/>
            <a:ext cx="6020640" cy="1448002"/>
          </a:xfrm>
          <a:prstGeom prst="rect">
            <a:avLst/>
          </a:prstGeom>
        </p:spPr>
      </p:pic>
    </p:spTree>
    <p:extLst>
      <p:ext uri="{BB962C8B-B14F-4D97-AF65-F5344CB8AC3E}">
        <p14:creationId xmlns:p14="http://schemas.microsoft.com/office/powerpoint/2010/main" val="3592851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790E6D-E2C4-43A6-A246-2A5765558345}"/>
              </a:ext>
            </a:extLst>
          </p:cNvPr>
          <p:cNvPicPr>
            <a:picLocks noChangeAspect="1"/>
          </p:cNvPicPr>
          <p:nvPr/>
        </p:nvPicPr>
        <p:blipFill>
          <a:blip r:embed="rId2"/>
          <a:stretch>
            <a:fillRect/>
          </a:stretch>
        </p:blipFill>
        <p:spPr>
          <a:xfrm>
            <a:off x="28973" y="0"/>
            <a:ext cx="12134053" cy="6858000"/>
          </a:xfrm>
          <a:prstGeom prst="rect">
            <a:avLst/>
          </a:prstGeom>
        </p:spPr>
      </p:pic>
    </p:spTree>
    <p:extLst>
      <p:ext uri="{BB962C8B-B14F-4D97-AF65-F5344CB8AC3E}">
        <p14:creationId xmlns:p14="http://schemas.microsoft.com/office/powerpoint/2010/main" val="529839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57F52B-FCFD-4291-B17F-837A59D10F5B}"/>
              </a:ext>
            </a:extLst>
          </p:cNvPr>
          <p:cNvPicPr>
            <a:picLocks noChangeAspect="1"/>
          </p:cNvPicPr>
          <p:nvPr/>
        </p:nvPicPr>
        <p:blipFill rotWithShape="1">
          <a:blip r:embed="rId2"/>
          <a:srcRect b="60402"/>
          <a:stretch/>
        </p:blipFill>
        <p:spPr>
          <a:xfrm>
            <a:off x="1141412" y="725128"/>
            <a:ext cx="5877745" cy="584690"/>
          </a:xfrm>
          <a:prstGeom prst="rect">
            <a:avLst/>
          </a:prstGeom>
        </p:spPr>
      </p:pic>
      <p:pic>
        <p:nvPicPr>
          <p:cNvPr id="7" name="Picture 6">
            <a:extLst>
              <a:ext uri="{FF2B5EF4-FFF2-40B4-BE49-F238E27FC236}">
                <a16:creationId xmlns:a16="http://schemas.microsoft.com/office/drawing/2014/main" id="{CB8752E5-AD7D-4E97-BB02-6E6497CED16A}"/>
              </a:ext>
            </a:extLst>
          </p:cNvPr>
          <p:cNvPicPr>
            <a:picLocks noChangeAspect="1"/>
          </p:cNvPicPr>
          <p:nvPr/>
        </p:nvPicPr>
        <p:blipFill rotWithShape="1">
          <a:blip r:embed="rId3"/>
          <a:srcRect t="19634"/>
          <a:stretch/>
        </p:blipFill>
        <p:spPr>
          <a:xfrm>
            <a:off x="1141412" y="1823598"/>
            <a:ext cx="6068272" cy="2105398"/>
          </a:xfrm>
          <a:prstGeom prst="rect">
            <a:avLst/>
          </a:prstGeom>
        </p:spPr>
      </p:pic>
      <p:pic>
        <p:nvPicPr>
          <p:cNvPr id="9" name="Picture 8">
            <a:extLst>
              <a:ext uri="{FF2B5EF4-FFF2-40B4-BE49-F238E27FC236}">
                <a16:creationId xmlns:a16="http://schemas.microsoft.com/office/drawing/2014/main" id="{5AA68AD8-1097-4A7A-88BC-0FA074FECB8D}"/>
              </a:ext>
            </a:extLst>
          </p:cNvPr>
          <p:cNvPicPr>
            <a:picLocks noChangeAspect="1"/>
          </p:cNvPicPr>
          <p:nvPr/>
        </p:nvPicPr>
        <p:blipFill>
          <a:blip r:embed="rId4"/>
          <a:stretch>
            <a:fillRect/>
          </a:stretch>
        </p:blipFill>
        <p:spPr>
          <a:xfrm>
            <a:off x="1141412" y="4094584"/>
            <a:ext cx="5763429" cy="1009791"/>
          </a:xfrm>
          <a:prstGeom prst="rect">
            <a:avLst/>
          </a:prstGeom>
        </p:spPr>
      </p:pic>
      <p:pic>
        <p:nvPicPr>
          <p:cNvPr id="11" name="Picture 10">
            <a:extLst>
              <a:ext uri="{FF2B5EF4-FFF2-40B4-BE49-F238E27FC236}">
                <a16:creationId xmlns:a16="http://schemas.microsoft.com/office/drawing/2014/main" id="{63A4EC84-A578-422A-84A0-A4346FD290D4}"/>
              </a:ext>
            </a:extLst>
          </p:cNvPr>
          <p:cNvPicPr>
            <a:picLocks noChangeAspect="1"/>
          </p:cNvPicPr>
          <p:nvPr/>
        </p:nvPicPr>
        <p:blipFill>
          <a:blip r:embed="rId5"/>
          <a:stretch>
            <a:fillRect/>
          </a:stretch>
        </p:blipFill>
        <p:spPr>
          <a:xfrm>
            <a:off x="1141412" y="5269963"/>
            <a:ext cx="6020640" cy="1448002"/>
          </a:xfrm>
          <a:prstGeom prst="rect">
            <a:avLst/>
          </a:prstGeom>
        </p:spPr>
      </p:pic>
    </p:spTree>
    <p:extLst>
      <p:ext uri="{BB962C8B-B14F-4D97-AF65-F5344CB8AC3E}">
        <p14:creationId xmlns:p14="http://schemas.microsoft.com/office/powerpoint/2010/main" val="925936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2"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13"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4"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5"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6"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7"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8"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9"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0"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1"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2"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3"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4"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5"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6"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7"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8"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29"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0"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1"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2"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3"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4"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5"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6"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7"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8"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grpSp>
      <p:pic>
        <p:nvPicPr>
          <p:cNvPr id="40"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42" name="Rectangle 41">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45"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46"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7"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8"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9"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0"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1"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2"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3"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4"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5"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6"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57"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8"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9"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0"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1"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62"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3"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4"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5"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6"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7"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8"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9"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70"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71"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grpSp>
      <p:pic>
        <p:nvPicPr>
          <p:cNvPr id="73"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078A4897-EBCF-4979-AFA8-F0E64ACC645B}"/>
              </a:ext>
            </a:extLst>
          </p:cNvPr>
          <p:cNvSpPr>
            <a:spLocks noGrp="1"/>
          </p:cNvSpPr>
          <p:nvPr>
            <p:ph type="title"/>
          </p:nvPr>
        </p:nvSpPr>
        <p:spPr>
          <a:xfrm>
            <a:off x="853330" y="1134681"/>
            <a:ext cx="2743310" cy="4255025"/>
          </a:xfrm>
        </p:spPr>
        <p:txBody>
          <a:bodyPr>
            <a:normAutofit/>
          </a:bodyPr>
          <a:lstStyle/>
          <a:p>
            <a:r>
              <a:rPr lang="en-CA" dirty="0">
                <a:solidFill>
                  <a:srgbClr val="FFFFFF"/>
                </a:solidFill>
              </a:rPr>
              <a:t>An ideology runs through it</a:t>
            </a:r>
          </a:p>
        </p:txBody>
      </p:sp>
      <p:graphicFrame>
        <p:nvGraphicFramePr>
          <p:cNvPr id="5" name="Content Placeholder 2">
            <a:extLst>
              <a:ext uri="{FF2B5EF4-FFF2-40B4-BE49-F238E27FC236}">
                <a16:creationId xmlns:a16="http://schemas.microsoft.com/office/drawing/2014/main" id="{56ECD14A-7B16-4A00-97DD-ADE043C34A04}"/>
              </a:ext>
            </a:extLst>
          </p:cNvPr>
          <p:cNvGraphicFramePr>
            <a:graphicFrameLocks noGrp="1"/>
          </p:cNvGraphicFramePr>
          <p:nvPr>
            <p:ph idx="1"/>
          </p:nvPr>
        </p:nvGraphicFramePr>
        <p:xfrm>
          <a:off x="4662189" y="1134682"/>
          <a:ext cx="6692748" cy="4255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0157812"/>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10E83D-839C-49C0-8077-3854FC0F94DA}"/>
              </a:ext>
            </a:extLst>
          </p:cNvPr>
          <p:cNvPicPr>
            <a:picLocks noChangeAspect="1"/>
          </p:cNvPicPr>
          <p:nvPr/>
        </p:nvPicPr>
        <p:blipFill>
          <a:blip r:embed="rId2"/>
          <a:stretch>
            <a:fillRect/>
          </a:stretch>
        </p:blipFill>
        <p:spPr>
          <a:xfrm>
            <a:off x="1198782" y="0"/>
            <a:ext cx="9794436" cy="6858000"/>
          </a:xfrm>
          <a:prstGeom prst="rect">
            <a:avLst/>
          </a:prstGeom>
        </p:spPr>
      </p:pic>
    </p:spTree>
    <p:extLst>
      <p:ext uri="{BB962C8B-B14F-4D97-AF65-F5344CB8AC3E}">
        <p14:creationId xmlns:p14="http://schemas.microsoft.com/office/powerpoint/2010/main" val="1859297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26A76E-A45B-4195-9DDE-FBD2572ED9EE}"/>
              </a:ext>
            </a:extLst>
          </p:cNvPr>
          <p:cNvPicPr>
            <a:picLocks noChangeAspect="1"/>
          </p:cNvPicPr>
          <p:nvPr/>
        </p:nvPicPr>
        <p:blipFill>
          <a:blip r:embed="rId2"/>
          <a:stretch>
            <a:fillRect/>
          </a:stretch>
        </p:blipFill>
        <p:spPr>
          <a:xfrm>
            <a:off x="1292005" y="0"/>
            <a:ext cx="9607990" cy="6858000"/>
          </a:xfrm>
          <a:prstGeom prst="rect">
            <a:avLst/>
          </a:prstGeom>
        </p:spPr>
      </p:pic>
    </p:spTree>
    <p:extLst>
      <p:ext uri="{BB962C8B-B14F-4D97-AF65-F5344CB8AC3E}">
        <p14:creationId xmlns:p14="http://schemas.microsoft.com/office/powerpoint/2010/main" val="2036033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72" name="Rectangle 71">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14566F48-A9DC-4C35-9483-25223C93E58E}"/>
              </a:ext>
            </a:extLst>
          </p:cNvPr>
          <p:cNvSpPr>
            <a:spLocks noGrp="1"/>
          </p:cNvSpPr>
          <p:nvPr>
            <p:ph type="title"/>
          </p:nvPr>
        </p:nvSpPr>
        <p:spPr>
          <a:xfrm>
            <a:off x="7962519" y="618518"/>
            <a:ext cx="3084891" cy="1478570"/>
          </a:xfrm>
        </p:spPr>
        <p:txBody>
          <a:bodyPr vert="horz" lIns="91440" tIns="45720" rIns="91440" bIns="45720" rtlCol="0" anchor="ctr">
            <a:normAutofit/>
          </a:bodyPr>
          <a:lstStyle/>
          <a:p>
            <a:r>
              <a:rPr lang="en-US" sz="2700"/>
              <a:t>COPS OFF CAMPUS Research Project</a:t>
            </a:r>
          </a:p>
        </p:txBody>
      </p:sp>
      <p:pic>
        <p:nvPicPr>
          <p:cNvPr id="4098" name="Picture 2" descr="[image description]: a white university tower on an aqua background with flames coming out its windows and a red wedge entering the top of the tower and slicing off its top. The words &quot;COPS OFF CAMPUS&quot; are on the wedge, and on the bottom right it says &quot;A project of Abolition.University.&quot;">
            <a:hlinkClick r:id="rId4"/>
            <a:extLst>
              <a:ext uri="{FF2B5EF4-FFF2-40B4-BE49-F238E27FC236}">
                <a16:creationId xmlns:a16="http://schemas.microsoft.com/office/drawing/2014/main" id="{E716D50E-B62F-42D7-ADE0-FB57FEB7494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2428" r="10066" b="1"/>
          <a:stretch/>
        </p:blipFill>
        <p:spPr bwMode="auto">
          <a:xfrm>
            <a:off x="-5597" y="10"/>
            <a:ext cx="7558541"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75" name="Group 74">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76" name="Rectangle 75">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77"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8"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9" name="Rectangle 78">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80"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1"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2"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3"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4"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5"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6"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7"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8"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9"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0"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1"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2"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3"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4"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5"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6"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7"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8"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9"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0"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1"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2"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3"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4" name="Rectangle 103">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05"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6"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7"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8"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9"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0"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1"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2"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3"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4"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5"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6" name="Rectangle 115">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17"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8"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9"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0"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1"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2"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3"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4"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5"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6"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7"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8"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9"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sp>
        <p:nvSpPr>
          <p:cNvPr id="6" name="TextBox 5">
            <a:extLst>
              <a:ext uri="{FF2B5EF4-FFF2-40B4-BE49-F238E27FC236}">
                <a16:creationId xmlns:a16="http://schemas.microsoft.com/office/drawing/2014/main" id="{2D92B20E-6DF4-40AF-8871-FF9E3FF9084A}"/>
              </a:ext>
            </a:extLst>
          </p:cNvPr>
          <p:cNvSpPr txBox="1"/>
          <p:nvPr/>
        </p:nvSpPr>
        <p:spPr>
          <a:xfrm>
            <a:off x="7962519" y="2249487"/>
            <a:ext cx="3084892" cy="3541714"/>
          </a:xfrm>
          <a:prstGeom prst="rect">
            <a:avLst/>
          </a:prstGeom>
        </p:spPr>
        <p:txBody>
          <a:bodyPr vert="horz" lIns="91440" tIns="45720" rIns="91440" bIns="45720" rtlCol="0">
            <a:normAutofit/>
          </a:bodyPr>
          <a:lstStyle/>
          <a:p>
            <a:pPr defTabSz="914400">
              <a:lnSpc>
                <a:spcPct val="120000"/>
              </a:lnSpc>
              <a:spcAft>
                <a:spcPts val="600"/>
              </a:spcAft>
              <a:buSzPct val="125000"/>
            </a:pPr>
            <a:r>
              <a:rPr lang="en-US" dirty="0"/>
              <a:t>Research campus police budgets</a:t>
            </a:r>
          </a:p>
        </p:txBody>
      </p:sp>
    </p:spTree>
    <p:extLst>
      <p:ext uri="{BB962C8B-B14F-4D97-AF65-F5344CB8AC3E}">
        <p14:creationId xmlns:p14="http://schemas.microsoft.com/office/powerpoint/2010/main" val="83842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775AF3B-5284-4B97-9BB7-55C6FB3699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A0F1F7ED-DA39-478F-85DA-317DE08941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3" name="Group 12">
              <a:extLst>
                <a:ext uri="{FF2B5EF4-FFF2-40B4-BE49-F238E27FC236}">
                  <a16:creationId xmlns:a16="http://schemas.microsoft.com/office/drawing/2014/main" id="{1DAE5903-52E8-4F25-8473-93EF4837763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5" name="Rectangle 5">
                <a:extLst>
                  <a:ext uri="{FF2B5EF4-FFF2-40B4-BE49-F238E27FC236}">
                    <a16:creationId xmlns:a16="http://schemas.microsoft.com/office/drawing/2014/main" id="{894835C1-32DE-4571-AD10-28D58CB8CFD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6" name="Freeform 6">
                <a:extLst>
                  <a:ext uri="{FF2B5EF4-FFF2-40B4-BE49-F238E27FC236}">
                    <a16:creationId xmlns:a16="http://schemas.microsoft.com/office/drawing/2014/main" id="{097A5B92-0B48-4251-9764-D34DF88920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 name="Freeform 7">
                <a:extLst>
                  <a:ext uri="{FF2B5EF4-FFF2-40B4-BE49-F238E27FC236}">
                    <a16:creationId xmlns:a16="http://schemas.microsoft.com/office/drawing/2014/main" id="{E222BF19-57E7-43F3-A2B9-2398BEF966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 name="Freeform 8">
                <a:extLst>
                  <a:ext uri="{FF2B5EF4-FFF2-40B4-BE49-F238E27FC236}">
                    <a16:creationId xmlns:a16="http://schemas.microsoft.com/office/drawing/2014/main" id="{60C8836E-B7D9-48A9-8FD9-4CC52AF44D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Freeform 9">
                <a:extLst>
                  <a:ext uri="{FF2B5EF4-FFF2-40B4-BE49-F238E27FC236}">
                    <a16:creationId xmlns:a16="http://schemas.microsoft.com/office/drawing/2014/main" id="{8504740E-456D-4FB9-9520-4317CCFA71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0" name="Freeform 10">
                <a:extLst>
                  <a:ext uri="{FF2B5EF4-FFF2-40B4-BE49-F238E27FC236}">
                    <a16:creationId xmlns:a16="http://schemas.microsoft.com/office/drawing/2014/main" id="{1563A7B4-B1D5-4F93-AFF9-2EB78655F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11">
                <a:extLst>
                  <a:ext uri="{FF2B5EF4-FFF2-40B4-BE49-F238E27FC236}">
                    <a16:creationId xmlns:a16="http://schemas.microsoft.com/office/drawing/2014/main" id="{D139ED24-FA37-4470-8B42-D0D00EDE1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12">
                <a:extLst>
                  <a:ext uri="{FF2B5EF4-FFF2-40B4-BE49-F238E27FC236}">
                    <a16:creationId xmlns:a16="http://schemas.microsoft.com/office/drawing/2014/main" id="{48825AA7-BB26-45C2-93A2-1AD8D9A232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13">
                <a:extLst>
                  <a:ext uri="{FF2B5EF4-FFF2-40B4-BE49-F238E27FC236}">
                    <a16:creationId xmlns:a16="http://schemas.microsoft.com/office/drawing/2014/main" id="{A98D0B91-D4E4-402D-8234-E96987219E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14">
                <a:extLst>
                  <a:ext uri="{FF2B5EF4-FFF2-40B4-BE49-F238E27FC236}">
                    <a16:creationId xmlns:a16="http://schemas.microsoft.com/office/drawing/2014/main" id="{94F1DB97-3769-4DA5-9F45-47132C312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Freeform 15">
                <a:extLst>
                  <a:ext uri="{FF2B5EF4-FFF2-40B4-BE49-F238E27FC236}">
                    <a16:creationId xmlns:a16="http://schemas.microsoft.com/office/drawing/2014/main" id="{A9BC86E2-B185-4D80-81B5-A8D387E67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6" name="Line 16">
                <a:extLst>
                  <a:ext uri="{FF2B5EF4-FFF2-40B4-BE49-F238E27FC236}">
                    <a16:creationId xmlns:a16="http://schemas.microsoft.com/office/drawing/2014/main" id="{FA773F49-8CD0-46DC-B986-F2DB57BD7266}"/>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7" name="Freeform 17">
                <a:extLst>
                  <a:ext uri="{FF2B5EF4-FFF2-40B4-BE49-F238E27FC236}">
                    <a16:creationId xmlns:a16="http://schemas.microsoft.com/office/drawing/2014/main" id="{8C55A009-3401-4888-93C7-4ED51CBC6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8" name="Freeform 18">
                <a:extLst>
                  <a:ext uri="{FF2B5EF4-FFF2-40B4-BE49-F238E27FC236}">
                    <a16:creationId xmlns:a16="http://schemas.microsoft.com/office/drawing/2014/main" id="{10B44829-5BB5-48C5-8492-699971FE7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9" name="Freeform 19">
                <a:extLst>
                  <a:ext uri="{FF2B5EF4-FFF2-40B4-BE49-F238E27FC236}">
                    <a16:creationId xmlns:a16="http://schemas.microsoft.com/office/drawing/2014/main" id="{30C1F9A0-4FA6-4F6F-B2D0-A1BBA41DFC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0" name="Freeform 20">
                <a:extLst>
                  <a:ext uri="{FF2B5EF4-FFF2-40B4-BE49-F238E27FC236}">
                    <a16:creationId xmlns:a16="http://schemas.microsoft.com/office/drawing/2014/main" id="{01BF274F-C7B8-44B4-A183-307D8619D2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1" name="Rectangle 21">
                <a:extLst>
                  <a:ext uri="{FF2B5EF4-FFF2-40B4-BE49-F238E27FC236}">
                    <a16:creationId xmlns:a16="http://schemas.microsoft.com/office/drawing/2014/main" id="{037E8930-0F22-4558-9432-F18953E32A0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42" name="Freeform 22">
                <a:extLst>
                  <a:ext uri="{FF2B5EF4-FFF2-40B4-BE49-F238E27FC236}">
                    <a16:creationId xmlns:a16="http://schemas.microsoft.com/office/drawing/2014/main" id="{9AFC3429-FF29-47FF-A4A8-317A979DB9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3" name="Freeform 23">
                <a:extLst>
                  <a:ext uri="{FF2B5EF4-FFF2-40B4-BE49-F238E27FC236}">
                    <a16:creationId xmlns:a16="http://schemas.microsoft.com/office/drawing/2014/main" id="{91D48543-2C05-4768-80B1-ECA6F8850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24">
                <a:extLst>
                  <a:ext uri="{FF2B5EF4-FFF2-40B4-BE49-F238E27FC236}">
                    <a16:creationId xmlns:a16="http://schemas.microsoft.com/office/drawing/2014/main" id="{3AC527CC-154C-4370-A25B-74AC5B4A6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25">
                <a:extLst>
                  <a:ext uri="{FF2B5EF4-FFF2-40B4-BE49-F238E27FC236}">
                    <a16:creationId xmlns:a16="http://schemas.microsoft.com/office/drawing/2014/main" id="{798B18F5-51C9-4E50-95C5-A850EF5398A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26">
                <a:extLst>
                  <a:ext uri="{FF2B5EF4-FFF2-40B4-BE49-F238E27FC236}">
                    <a16:creationId xmlns:a16="http://schemas.microsoft.com/office/drawing/2014/main" id="{15B4CF27-638C-4979-B0FD-6263E13074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27">
                <a:extLst>
                  <a:ext uri="{FF2B5EF4-FFF2-40B4-BE49-F238E27FC236}">
                    <a16:creationId xmlns:a16="http://schemas.microsoft.com/office/drawing/2014/main" id="{236C6A22-48A2-4442-B82D-30DB498272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28">
                <a:extLst>
                  <a:ext uri="{FF2B5EF4-FFF2-40B4-BE49-F238E27FC236}">
                    <a16:creationId xmlns:a16="http://schemas.microsoft.com/office/drawing/2014/main" id="{1BB7BCE1-0D99-412E-ABA6-81412638E9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Freeform 29">
                <a:extLst>
                  <a:ext uri="{FF2B5EF4-FFF2-40B4-BE49-F238E27FC236}">
                    <a16:creationId xmlns:a16="http://schemas.microsoft.com/office/drawing/2014/main" id="{C20E57E0-0912-44F2-93DA-75E4D13F3B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0" name="Freeform 30">
                <a:extLst>
                  <a:ext uri="{FF2B5EF4-FFF2-40B4-BE49-F238E27FC236}">
                    <a16:creationId xmlns:a16="http://schemas.microsoft.com/office/drawing/2014/main" id="{DF059390-54ED-44F4-983F-92FF36AD9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1" name="Freeform 31">
                <a:extLst>
                  <a:ext uri="{FF2B5EF4-FFF2-40B4-BE49-F238E27FC236}">
                    <a16:creationId xmlns:a16="http://schemas.microsoft.com/office/drawing/2014/main" id="{42D5E9ED-595D-443D-8CDC-D8FCD4021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grpSp>
          <p:nvGrpSpPr>
            <p:cNvPr id="14" name="Group 13">
              <a:extLst>
                <a:ext uri="{FF2B5EF4-FFF2-40B4-BE49-F238E27FC236}">
                  <a16:creationId xmlns:a16="http://schemas.microsoft.com/office/drawing/2014/main" id="{DB14A457-C54A-4F1E-91FB-0FEE49877D6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5" name="Freeform 32">
                <a:extLst>
                  <a:ext uri="{FF2B5EF4-FFF2-40B4-BE49-F238E27FC236}">
                    <a16:creationId xmlns:a16="http://schemas.microsoft.com/office/drawing/2014/main" id="{791F3E2E-D393-464E-84B4-9B30D071AD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 name="Freeform 33">
                <a:extLst>
                  <a:ext uri="{FF2B5EF4-FFF2-40B4-BE49-F238E27FC236}">
                    <a16:creationId xmlns:a16="http://schemas.microsoft.com/office/drawing/2014/main" id="{EBEEAD6F-6425-4F85-A8A8-4FF19A909B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 name="Freeform 34">
                <a:extLst>
                  <a:ext uri="{FF2B5EF4-FFF2-40B4-BE49-F238E27FC236}">
                    <a16:creationId xmlns:a16="http://schemas.microsoft.com/office/drawing/2014/main" id="{8AACA44E-9D6C-4708-8D61-D767B6620B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 name="Freeform 35">
                <a:extLst>
                  <a:ext uri="{FF2B5EF4-FFF2-40B4-BE49-F238E27FC236}">
                    <a16:creationId xmlns:a16="http://schemas.microsoft.com/office/drawing/2014/main" id="{B6E3525F-9937-463E-872C-8EB7C62D1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36">
                <a:extLst>
                  <a:ext uri="{FF2B5EF4-FFF2-40B4-BE49-F238E27FC236}">
                    <a16:creationId xmlns:a16="http://schemas.microsoft.com/office/drawing/2014/main" id="{BE829B0B-C602-40F1-81D1-A55332343D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37">
                <a:extLst>
                  <a:ext uri="{FF2B5EF4-FFF2-40B4-BE49-F238E27FC236}">
                    <a16:creationId xmlns:a16="http://schemas.microsoft.com/office/drawing/2014/main" id="{92660531-24B5-4B97-A4A2-64686E235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38">
                <a:extLst>
                  <a:ext uri="{FF2B5EF4-FFF2-40B4-BE49-F238E27FC236}">
                    <a16:creationId xmlns:a16="http://schemas.microsoft.com/office/drawing/2014/main" id="{6242D0CE-6FFD-4D17-AC26-BD3E481195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Freeform 39">
                <a:extLst>
                  <a:ext uri="{FF2B5EF4-FFF2-40B4-BE49-F238E27FC236}">
                    <a16:creationId xmlns:a16="http://schemas.microsoft.com/office/drawing/2014/main" id="{61631F37-AF37-4DB9-8D98-A08586C766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 name="Freeform 40">
                <a:extLst>
                  <a:ext uri="{FF2B5EF4-FFF2-40B4-BE49-F238E27FC236}">
                    <a16:creationId xmlns:a16="http://schemas.microsoft.com/office/drawing/2014/main" id="{2A2597FF-2F22-40BB-A7B3-19C4DFCFFA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 name="Rectangle 41">
                <a:extLst>
                  <a:ext uri="{FF2B5EF4-FFF2-40B4-BE49-F238E27FC236}">
                    <a16:creationId xmlns:a16="http://schemas.microsoft.com/office/drawing/2014/main" id="{DCC8773C-0113-4046-B222-C8F4080AF38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grpSp>
      <p:pic>
        <p:nvPicPr>
          <p:cNvPr id="53" name="Picture 2">
            <a:extLst>
              <a:ext uri="{FF2B5EF4-FFF2-40B4-BE49-F238E27FC236}">
                <a16:creationId xmlns:a16="http://schemas.microsoft.com/office/drawing/2014/main" id="{1B17CCE2-CEEF-40CA-8C4D-0DC2DCA78A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75688D15-71BF-4AD9-A221-3B2DA6EC7108}"/>
              </a:ext>
            </a:extLst>
          </p:cNvPr>
          <p:cNvSpPr>
            <a:spLocks noGrp="1"/>
          </p:cNvSpPr>
          <p:nvPr>
            <p:ph type="title"/>
          </p:nvPr>
        </p:nvSpPr>
        <p:spPr>
          <a:xfrm>
            <a:off x="6569957" y="618518"/>
            <a:ext cx="4747088" cy="1478570"/>
          </a:xfrm>
        </p:spPr>
        <p:txBody>
          <a:bodyPr>
            <a:normAutofit/>
          </a:bodyPr>
          <a:lstStyle/>
          <a:p>
            <a:r>
              <a:rPr lang="en-CA">
                <a:solidFill>
                  <a:srgbClr val="FFFFFF"/>
                </a:solidFill>
              </a:rPr>
              <a:t>Just Mathematics Collective</a:t>
            </a:r>
          </a:p>
        </p:txBody>
      </p:sp>
      <p:sp useBgFill="1">
        <p:nvSpPr>
          <p:cNvPr id="55" name="Round Diagonal Corner Rectangle 9">
            <a:extLst>
              <a:ext uri="{FF2B5EF4-FFF2-40B4-BE49-F238E27FC236}">
                <a16:creationId xmlns:a16="http://schemas.microsoft.com/office/drawing/2014/main" id="{66D4F5BA-1D71-49B2-8A7F-6B4EB94D7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50" y="808057"/>
            <a:ext cx="5286376"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hlinkClick r:id="rId3"/>
            <a:extLst>
              <a:ext uri="{FF2B5EF4-FFF2-40B4-BE49-F238E27FC236}">
                <a16:creationId xmlns:a16="http://schemas.microsoft.com/office/drawing/2014/main" id="{93D9C901-69B6-45A9-A033-E8DA8A150E86}"/>
              </a:ext>
            </a:extLst>
          </p:cNvPr>
          <p:cNvPicPr>
            <a:picLocks noChangeAspect="1"/>
          </p:cNvPicPr>
          <p:nvPr/>
        </p:nvPicPr>
        <p:blipFill>
          <a:blip r:embed="rId4"/>
          <a:stretch>
            <a:fillRect/>
          </a:stretch>
        </p:blipFill>
        <p:spPr>
          <a:xfrm>
            <a:off x="1118988" y="1982412"/>
            <a:ext cx="4635583" cy="2897239"/>
          </a:xfrm>
          <a:prstGeom prst="rect">
            <a:avLst/>
          </a:prstGeom>
        </p:spPr>
      </p:pic>
      <p:sp>
        <p:nvSpPr>
          <p:cNvPr id="3" name="Content Placeholder 2">
            <a:extLst>
              <a:ext uri="{FF2B5EF4-FFF2-40B4-BE49-F238E27FC236}">
                <a16:creationId xmlns:a16="http://schemas.microsoft.com/office/drawing/2014/main" id="{6475B69D-7102-408D-A385-B7BA088E162E}"/>
              </a:ext>
            </a:extLst>
          </p:cNvPr>
          <p:cNvSpPr>
            <a:spLocks noGrp="1"/>
          </p:cNvSpPr>
          <p:nvPr>
            <p:ph idx="1"/>
          </p:nvPr>
        </p:nvSpPr>
        <p:spPr>
          <a:xfrm>
            <a:off x="6569957" y="2249487"/>
            <a:ext cx="4747087" cy="3541714"/>
          </a:xfrm>
        </p:spPr>
        <p:txBody>
          <a:bodyPr>
            <a:normAutofit/>
          </a:bodyPr>
          <a:lstStyle/>
          <a:p>
            <a:r>
              <a:rPr lang="en-CA" dirty="0">
                <a:solidFill>
                  <a:srgbClr val="FFFFFF"/>
                </a:solidFill>
              </a:rPr>
              <a:t>Refuse to provide mathematical technology to police</a:t>
            </a:r>
          </a:p>
          <a:p>
            <a:r>
              <a:rPr lang="en-CA" dirty="0">
                <a:solidFill>
                  <a:srgbClr val="FFFFFF"/>
                </a:solidFill>
              </a:rPr>
              <a:t>Support students in finding other employment/internships</a:t>
            </a:r>
          </a:p>
          <a:p>
            <a:r>
              <a:rPr lang="en-CA" dirty="0">
                <a:solidFill>
                  <a:srgbClr val="FFFFFF"/>
                </a:solidFill>
              </a:rPr>
              <a:t>Set boundaries for writing letters of recommendation (police, military, weapons, surveillance/intel)</a:t>
            </a:r>
          </a:p>
        </p:txBody>
      </p:sp>
    </p:spTree>
    <p:extLst>
      <p:ext uri="{BB962C8B-B14F-4D97-AF65-F5344CB8AC3E}">
        <p14:creationId xmlns:p14="http://schemas.microsoft.com/office/powerpoint/2010/main" val="1636683516"/>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9">
            <a:extLst>
              <a:ext uri="{FF2B5EF4-FFF2-40B4-BE49-F238E27FC236}">
                <a16:creationId xmlns:a16="http://schemas.microsoft.com/office/drawing/2014/main" id="{9775AF3B-5284-4B97-9BB7-55C6FB3699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54" name="Group 11">
            <a:extLst>
              <a:ext uri="{FF2B5EF4-FFF2-40B4-BE49-F238E27FC236}">
                <a16:creationId xmlns:a16="http://schemas.microsoft.com/office/drawing/2014/main" id="{A0F1F7ED-DA39-478F-85DA-317DE08941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3" name="Group 12">
              <a:extLst>
                <a:ext uri="{FF2B5EF4-FFF2-40B4-BE49-F238E27FC236}">
                  <a16:creationId xmlns:a16="http://schemas.microsoft.com/office/drawing/2014/main" id="{1DAE5903-52E8-4F25-8473-93EF4837763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5" name="Rectangle 5">
                <a:extLst>
                  <a:ext uri="{FF2B5EF4-FFF2-40B4-BE49-F238E27FC236}">
                    <a16:creationId xmlns:a16="http://schemas.microsoft.com/office/drawing/2014/main" id="{894835C1-32DE-4571-AD10-28D58CB8CFD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6" name="Freeform 6">
                <a:extLst>
                  <a:ext uri="{FF2B5EF4-FFF2-40B4-BE49-F238E27FC236}">
                    <a16:creationId xmlns:a16="http://schemas.microsoft.com/office/drawing/2014/main" id="{097A5B92-0B48-4251-9764-D34DF88920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 name="Freeform 7">
                <a:extLst>
                  <a:ext uri="{FF2B5EF4-FFF2-40B4-BE49-F238E27FC236}">
                    <a16:creationId xmlns:a16="http://schemas.microsoft.com/office/drawing/2014/main" id="{E222BF19-57E7-43F3-A2B9-2398BEF966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 name="Freeform 8">
                <a:extLst>
                  <a:ext uri="{FF2B5EF4-FFF2-40B4-BE49-F238E27FC236}">
                    <a16:creationId xmlns:a16="http://schemas.microsoft.com/office/drawing/2014/main" id="{60C8836E-B7D9-48A9-8FD9-4CC52AF44D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Freeform 9">
                <a:extLst>
                  <a:ext uri="{FF2B5EF4-FFF2-40B4-BE49-F238E27FC236}">
                    <a16:creationId xmlns:a16="http://schemas.microsoft.com/office/drawing/2014/main" id="{8504740E-456D-4FB9-9520-4317CCFA71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0" name="Freeform 10">
                <a:extLst>
                  <a:ext uri="{FF2B5EF4-FFF2-40B4-BE49-F238E27FC236}">
                    <a16:creationId xmlns:a16="http://schemas.microsoft.com/office/drawing/2014/main" id="{1563A7B4-B1D5-4F93-AFF9-2EB78655F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11">
                <a:extLst>
                  <a:ext uri="{FF2B5EF4-FFF2-40B4-BE49-F238E27FC236}">
                    <a16:creationId xmlns:a16="http://schemas.microsoft.com/office/drawing/2014/main" id="{D139ED24-FA37-4470-8B42-D0D00EDE1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12">
                <a:extLst>
                  <a:ext uri="{FF2B5EF4-FFF2-40B4-BE49-F238E27FC236}">
                    <a16:creationId xmlns:a16="http://schemas.microsoft.com/office/drawing/2014/main" id="{48825AA7-BB26-45C2-93A2-1AD8D9A232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13">
                <a:extLst>
                  <a:ext uri="{FF2B5EF4-FFF2-40B4-BE49-F238E27FC236}">
                    <a16:creationId xmlns:a16="http://schemas.microsoft.com/office/drawing/2014/main" id="{A98D0B91-D4E4-402D-8234-E96987219E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14">
                <a:extLst>
                  <a:ext uri="{FF2B5EF4-FFF2-40B4-BE49-F238E27FC236}">
                    <a16:creationId xmlns:a16="http://schemas.microsoft.com/office/drawing/2014/main" id="{94F1DB97-3769-4DA5-9F45-47132C312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Freeform 15">
                <a:extLst>
                  <a:ext uri="{FF2B5EF4-FFF2-40B4-BE49-F238E27FC236}">
                    <a16:creationId xmlns:a16="http://schemas.microsoft.com/office/drawing/2014/main" id="{A9BC86E2-B185-4D80-81B5-A8D387E67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6" name="Line 16">
                <a:extLst>
                  <a:ext uri="{FF2B5EF4-FFF2-40B4-BE49-F238E27FC236}">
                    <a16:creationId xmlns:a16="http://schemas.microsoft.com/office/drawing/2014/main" id="{FA773F49-8CD0-46DC-B986-F2DB57BD7266}"/>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7" name="Freeform 17">
                <a:extLst>
                  <a:ext uri="{FF2B5EF4-FFF2-40B4-BE49-F238E27FC236}">
                    <a16:creationId xmlns:a16="http://schemas.microsoft.com/office/drawing/2014/main" id="{8C55A009-3401-4888-93C7-4ED51CBC6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8" name="Freeform 18">
                <a:extLst>
                  <a:ext uri="{FF2B5EF4-FFF2-40B4-BE49-F238E27FC236}">
                    <a16:creationId xmlns:a16="http://schemas.microsoft.com/office/drawing/2014/main" id="{10B44829-5BB5-48C5-8492-699971FE7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9" name="Freeform 19">
                <a:extLst>
                  <a:ext uri="{FF2B5EF4-FFF2-40B4-BE49-F238E27FC236}">
                    <a16:creationId xmlns:a16="http://schemas.microsoft.com/office/drawing/2014/main" id="{30C1F9A0-4FA6-4F6F-B2D0-A1BBA41DFC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0" name="Freeform 20">
                <a:extLst>
                  <a:ext uri="{FF2B5EF4-FFF2-40B4-BE49-F238E27FC236}">
                    <a16:creationId xmlns:a16="http://schemas.microsoft.com/office/drawing/2014/main" id="{01BF274F-C7B8-44B4-A183-307D8619D2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1" name="Rectangle 21">
                <a:extLst>
                  <a:ext uri="{FF2B5EF4-FFF2-40B4-BE49-F238E27FC236}">
                    <a16:creationId xmlns:a16="http://schemas.microsoft.com/office/drawing/2014/main" id="{037E8930-0F22-4558-9432-F18953E32A0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42" name="Freeform 22">
                <a:extLst>
                  <a:ext uri="{FF2B5EF4-FFF2-40B4-BE49-F238E27FC236}">
                    <a16:creationId xmlns:a16="http://schemas.microsoft.com/office/drawing/2014/main" id="{9AFC3429-FF29-47FF-A4A8-317A979DB9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3" name="Freeform 23">
                <a:extLst>
                  <a:ext uri="{FF2B5EF4-FFF2-40B4-BE49-F238E27FC236}">
                    <a16:creationId xmlns:a16="http://schemas.microsoft.com/office/drawing/2014/main" id="{91D48543-2C05-4768-80B1-ECA6F8850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24">
                <a:extLst>
                  <a:ext uri="{FF2B5EF4-FFF2-40B4-BE49-F238E27FC236}">
                    <a16:creationId xmlns:a16="http://schemas.microsoft.com/office/drawing/2014/main" id="{3AC527CC-154C-4370-A25B-74AC5B4A6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25">
                <a:extLst>
                  <a:ext uri="{FF2B5EF4-FFF2-40B4-BE49-F238E27FC236}">
                    <a16:creationId xmlns:a16="http://schemas.microsoft.com/office/drawing/2014/main" id="{798B18F5-51C9-4E50-95C5-A850EF5398A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26">
                <a:extLst>
                  <a:ext uri="{FF2B5EF4-FFF2-40B4-BE49-F238E27FC236}">
                    <a16:creationId xmlns:a16="http://schemas.microsoft.com/office/drawing/2014/main" id="{15B4CF27-638C-4979-B0FD-6263E13074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27">
                <a:extLst>
                  <a:ext uri="{FF2B5EF4-FFF2-40B4-BE49-F238E27FC236}">
                    <a16:creationId xmlns:a16="http://schemas.microsoft.com/office/drawing/2014/main" id="{236C6A22-48A2-4442-B82D-30DB498272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28">
                <a:extLst>
                  <a:ext uri="{FF2B5EF4-FFF2-40B4-BE49-F238E27FC236}">
                    <a16:creationId xmlns:a16="http://schemas.microsoft.com/office/drawing/2014/main" id="{1BB7BCE1-0D99-412E-ABA6-81412638E9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Freeform 29">
                <a:extLst>
                  <a:ext uri="{FF2B5EF4-FFF2-40B4-BE49-F238E27FC236}">
                    <a16:creationId xmlns:a16="http://schemas.microsoft.com/office/drawing/2014/main" id="{C20E57E0-0912-44F2-93DA-75E4D13F3B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0" name="Freeform 30">
                <a:extLst>
                  <a:ext uri="{FF2B5EF4-FFF2-40B4-BE49-F238E27FC236}">
                    <a16:creationId xmlns:a16="http://schemas.microsoft.com/office/drawing/2014/main" id="{DF059390-54ED-44F4-983F-92FF36AD9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1" name="Freeform 31">
                <a:extLst>
                  <a:ext uri="{FF2B5EF4-FFF2-40B4-BE49-F238E27FC236}">
                    <a16:creationId xmlns:a16="http://schemas.microsoft.com/office/drawing/2014/main" id="{42D5E9ED-595D-443D-8CDC-D8FCD4021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grpSp>
          <p:nvGrpSpPr>
            <p:cNvPr id="56" name="Group 13">
              <a:extLst>
                <a:ext uri="{FF2B5EF4-FFF2-40B4-BE49-F238E27FC236}">
                  <a16:creationId xmlns:a16="http://schemas.microsoft.com/office/drawing/2014/main" id="{DB14A457-C54A-4F1E-91FB-0FEE49877D6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5" name="Freeform 32">
                <a:extLst>
                  <a:ext uri="{FF2B5EF4-FFF2-40B4-BE49-F238E27FC236}">
                    <a16:creationId xmlns:a16="http://schemas.microsoft.com/office/drawing/2014/main" id="{791F3E2E-D393-464E-84B4-9B30D071AD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7" name="Freeform 33">
                <a:extLst>
                  <a:ext uri="{FF2B5EF4-FFF2-40B4-BE49-F238E27FC236}">
                    <a16:creationId xmlns:a16="http://schemas.microsoft.com/office/drawing/2014/main" id="{EBEEAD6F-6425-4F85-A8A8-4FF19A909B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 name="Freeform 34">
                <a:extLst>
                  <a:ext uri="{FF2B5EF4-FFF2-40B4-BE49-F238E27FC236}">
                    <a16:creationId xmlns:a16="http://schemas.microsoft.com/office/drawing/2014/main" id="{8AACA44E-9D6C-4708-8D61-D767B6620B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8" name="Freeform 35">
                <a:extLst>
                  <a:ext uri="{FF2B5EF4-FFF2-40B4-BE49-F238E27FC236}">
                    <a16:creationId xmlns:a16="http://schemas.microsoft.com/office/drawing/2014/main" id="{B6E3525F-9937-463E-872C-8EB7C62D1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36">
                <a:extLst>
                  <a:ext uri="{FF2B5EF4-FFF2-40B4-BE49-F238E27FC236}">
                    <a16:creationId xmlns:a16="http://schemas.microsoft.com/office/drawing/2014/main" id="{BE829B0B-C602-40F1-81D1-A55332343D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37">
                <a:extLst>
                  <a:ext uri="{FF2B5EF4-FFF2-40B4-BE49-F238E27FC236}">
                    <a16:creationId xmlns:a16="http://schemas.microsoft.com/office/drawing/2014/main" id="{92660531-24B5-4B97-A4A2-64686E235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38">
                <a:extLst>
                  <a:ext uri="{FF2B5EF4-FFF2-40B4-BE49-F238E27FC236}">
                    <a16:creationId xmlns:a16="http://schemas.microsoft.com/office/drawing/2014/main" id="{6242D0CE-6FFD-4D17-AC26-BD3E481195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Freeform 39">
                <a:extLst>
                  <a:ext uri="{FF2B5EF4-FFF2-40B4-BE49-F238E27FC236}">
                    <a16:creationId xmlns:a16="http://schemas.microsoft.com/office/drawing/2014/main" id="{61631F37-AF37-4DB9-8D98-A08586C766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 name="Freeform 40">
                <a:extLst>
                  <a:ext uri="{FF2B5EF4-FFF2-40B4-BE49-F238E27FC236}">
                    <a16:creationId xmlns:a16="http://schemas.microsoft.com/office/drawing/2014/main" id="{2A2597FF-2F22-40BB-A7B3-19C4DFCFFA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 name="Rectangle 41">
                <a:extLst>
                  <a:ext uri="{FF2B5EF4-FFF2-40B4-BE49-F238E27FC236}">
                    <a16:creationId xmlns:a16="http://schemas.microsoft.com/office/drawing/2014/main" id="{DCC8773C-0113-4046-B222-C8F4080AF38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grpSp>
      <p:pic>
        <p:nvPicPr>
          <p:cNvPr id="59" name="Picture 2">
            <a:extLst>
              <a:ext uri="{FF2B5EF4-FFF2-40B4-BE49-F238E27FC236}">
                <a16:creationId xmlns:a16="http://schemas.microsoft.com/office/drawing/2014/main" id="{1B17CCE2-CEEF-40CA-8C4D-0DC2DCA78A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DB38F285-42DC-43CB-9CB8-5CF4C265EF7C}"/>
              </a:ext>
            </a:extLst>
          </p:cNvPr>
          <p:cNvSpPr>
            <a:spLocks noGrp="1"/>
          </p:cNvSpPr>
          <p:nvPr>
            <p:ph type="title"/>
          </p:nvPr>
        </p:nvSpPr>
        <p:spPr>
          <a:xfrm>
            <a:off x="6569957" y="618518"/>
            <a:ext cx="4747088" cy="1478570"/>
          </a:xfrm>
        </p:spPr>
        <p:txBody>
          <a:bodyPr>
            <a:normAutofit/>
          </a:bodyPr>
          <a:lstStyle/>
          <a:p>
            <a:r>
              <a:rPr lang="en-CA" sz="3300">
                <a:solidFill>
                  <a:srgbClr val="FFFFFF"/>
                </a:solidFill>
              </a:rPr>
              <a:t>International Committee for Robot Arms Control</a:t>
            </a:r>
          </a:p>
        </p:txBody>
      </p:sp>
      <p:sp useBgFill="1">
        <p:nvSpPr>
          <p:cNvPr id="60" name="Round Diagonal Corner Rectangle 9">
            <a:extLst>
              <a:ext uri="{FF2B5EF4-FFF2-40B4-BE49-F238E27FC236}">
                <a16:creationId xmlns:a16="http://schemas.microsoft.com/office/drawing/2014/main" id="{66D4F5BA-1D71-49B2-8A7F-6B4EB94D7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50" y="808057"/>
            <a:ext cx="5286376"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cal user interface, text&#10;&#10;Description automatically generated">
            <a:extLst>
              <a:ext uri="{FF2B5EF4-FFF2-40B4-BE49-F238E27FC236}">
                <a16:creationId xmlns:a16="http://schemas.microsoft.com/office/drawing/2014/main" id="{DA0496AE-8924-46DD-BDC8-3349E6A609B4}"/>
              </a:ext>
            </a:extLst>
          </p:cNvPr>
          <p:cNvPicPr>
            <a:picLocks noChangeAspect="1"/>
          </p:cNvPicPr>
          <p:nvPr/>
        </p:nvPicPr>
        <p:blipFill>
          <a:blip r:embed="rId3"/>
          <a:stretch>
            <a:fillRect/>
          </a:stretch>
        </p:blipFill>
        <p:spPr>
          <a:xfrm>
            <a:off x="1118988" y="2127274"/>
            <a:ext cx="4635583" cy="2607515"/>
          </a:xfrm>
          <a:prstGeom prst="rect">
            <a:avLst/>
          </a:prstGeom>
        </p:spPr>
      </p:pic>
      <p:sp>
        <p:nvSpPr>
          <p:cNvPr id="3" name="Content Placeholder 2">
            <a:extLst>
              <a:ext uri="{FF2B5EF4-FFF2-40B4-BE49-F238E27FC236}">
                <a16:creationId xmlns:a16="http://schemas.microsoft.com/office/drawing/2014/main" id="{09F6C806-35C8-407F-B218-12602EE260E2}"/>
              </a:ext>
            </a:extLst>
          </p:cNvPr>
          <p:cNvSpPr>
            <a:spLocks noGrp="1"/>
          </p:cNvSpPr>
          <p:nvPr>
            <p:ph idx="1"/>
          </p:nvPr>
        </p:nvSpPr>
        <p:spPr>
          <a:xfrm>
            <a:off x="6569957" y="2249487"/>
            <a:ext cx="4747087" cy="3541714"/>
          </a:xfrm>
        </p:spPr>
        <p:txBody>
          <a:bodyPr>
            <a:normAutofit/>
          </a:bodyPr>
          <a:lstStyle/>
          <a:p>
            <a:r>
              <a:rPr lang="en-CA">
                <a:solidFill>
                  <a:srgbClr val="FFFFFF"/>
                </a:solidFill>
              </a:rPr>
              <a:t>Campaign to Stop Killer Robots</a:t>
            </a:r>
          </a:p>
          <a:p>
            <a:r>
              <a:rPr lang="en-CA">
                <a:solidFill>
                  <a:srgbClr val="FFFFFF"/>
                </a:solidFill>
              </a:rPr>
              <a:t>Work toward international ban on fully autonomous weapons</a:t>
            </a:r>
          </a:p>
          <a:p>
            <a:r>
              <a:rPr lang="en-CA">
                <a:solidFill>
                  <a:srgbClr val="FFFFFF"/>
                </a:solidFill>
              </a:rPr>
              <a:t>Info and resources at autonomousweapons.org</a:t>
            </a:r>
          </a:p>
        </p:txBody>
      </p:sp>
    </p:spTree>
    <p:extLst>
      <p:ext uri="{BB962C8B-B14F-4D97-AF65-F5344CB8AC3E}">
        <p14:creationId xmlns:p14="http://schemas.microsoft.com/office/powerpoint/2010/main" val="2707687288"/>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122" name="Picture 2">
            <a:extLst>
              <a:ext uri="{FF2B5EF4-FFF2-40B4-BE49-F238E27FC236}">
                <a16:creationId xmlns:a16="http://schemas.microsoft.com/office/drawing/2014/main" id="{B882E441-FBBB-4BE0-AD21-E7ADF5F6A4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23" name="Group 75">
            <a:extLst>
              <a:ext uri="{FF2B5EF4-FFF2-40B4-BE49-F238E27FC236}">
                <a16:creationId xmlns:a16="http://schemas.microsoft.com/office/drawing/2014/main" id="{72A9CFA7-7B9A-4AD7-AB70-C7667C5948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77" name="Group 76">
              <a:extLst>
                <a:ext uri="{FF2B5EF4-FFF2-40B4-BE49-F238E27FC236}">
                  <a16:creationId xmlns:a16="http://schemas.microsoft.com/office/drawing/2014/main" id="{02D181EE-0684-4FB2-A7D1-87DC0D9E374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89" name="Rectangle 5">
                <a:extLst>
                  <a:ext uri="{FF2B5EF4-FFF2-40B4-BE49-F238E27FC236}">
                    <a16:creationId xmlns:a16="http://schemas.microsoft.com/office/drawing/2014/main" id="{65F0E1C9-0581-49F0-9914-4BA9274E9FD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90" name="Freeform 6">
                <a:extLst>
                  <a:ext uri="{FF2B5EF4-FFF2-40B4-BE49-F238E27FC236}">
                    <a16:creationId xmlns:a16="http://schemas.microsoft.com/office/drawing/2014/main" id="{921A05EA-3A7D-47C1-AFB8-55355BA872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1" name="Freeform 7">
                <a:extLst>
                  <a:ext uri="{FF2B5EF4-FFF2-40B4-BE49-F238E27FC236}">
                    <a16:creationId xmlns:a16="http://schemas.microsoft.com/office/drawing/2014/main" id="{09782112-2D7D-4B3E-A1F0-A1C3819AD8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2" name="Freeform 8">
                <a:extLst>
                  <a:ext uri="{FF2B5EF4-FFF2-40B4-BE49-F238E27FC236}">
                    <a16:creationId xmlns:a16="http://schemas.microsoft.com/office/drawing/2014/main" id="{4F9C8459-423F-4B2B-ADBE-439B861060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3" name="Freeform 9">
                <a:extLst>
                  <a:ext uri="{FF2B5EF4-FFF2-40B4-BE49-F238E27FC236}">
                    <a16:creationId xmlns:a16="http://schemas.microsoft.com/office/drawing/2014/main" id="{286C3962-CCDF-4801-824A-25618CC479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4" name="Freeform 10">
                <a:extLst>
                  <a:ext uri="{FF2B5EF4-FFF2-40B4-BE49-F238E27FC236}">
                    <a16:creationId xmlns:a16="http://schemas.microsoft.com/office/drawing/2014/main" id="{D640D23A-5BDE-4714-8681-936AAC574E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5" name="Freeform 11">
                <a:extLst>
                  <a:ext uri="{FF2B5EF4-FFF2-40B4-BE49-F238E27FC236}">
                    <a16:creationId xmlns:a16="http://schemas.microsoft.com/office/drawing/2014/main" id="{4F8E92AC-B601-4317-B46F-8ED054DBD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6" name="Freeform 12">
                <a:extLst>
                  <a:ext uri="{FF2B5EF4-FFF2-40B4-BE49-F238E27FC236}">
                    <a16:creationId xmlns:a16="http://schemas.microsoft.com/office/drawing/2014/main" id="{0CF7AD71-F8E9-4F13-BBB9-8D3856C982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7" name="Freeform 13">
                <a:extLst>
                  <a:ext uri="{FF2B5EF4-FFF2-40B4-BE49-F238E27FC236}">
                    <a16:creationId xmlns:a16="http://schemas.microsoft.com/office/drawing/2014/main" id="{32F7368C-4F04-45C5-8243-9E26D8DB11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8" name="Freeform 14">
                <a:extLst>
                  <a:ext uri="{FF2B5EF4-FFF2-40B4-BE49-F238E27FC236}">
                    <a16:creationId xmlns:a16="http://schemas.microsoft.com/office/drawing/2014/main" id="{335A85BC-6E54-4DE0-BB0C-A54BADF221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9" name="Freeform 15">
                <a:extLst>
                  <a:ext uri="{FF2B5EF4-FFF2-40B4-BE49-F238E27FC236}">
                    <a16:creationId xmlns:a16="http://schemas.microsoft.com/office/drawing/2014/main" id="{E7DFA615-C86D-46F3-9A2D-A66EC25C83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0" name="Line 16">
                <a:extLst>
                  <a:ext uri="{FF2B5EF4-FFF2-40B4-BE49-F238E27FC236}">
                    <a16:creationId xmlns:a16="http://schemas.microsoft.com/office/drawing/2014/main" id="{8C9054DF-8242-4F51-AA1F-2C3E578934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101" name="Freeform 17">
                <a:extLst>
                  <a:ext uri="{FF2B5EF4-FFF2-40B4-BE49-F238E27FC236}">
                    <a16:creationId xmlns:a16="http://schemas.microsoft.com/office/drawing/2014/main" id="{C8597469-1168-4794-BA2D-5D8BDAA798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2" name="Freeform 18">
                <a:extLst>
                  <a:ext uri="{FF2B5EF4-FFF2-40B4-BE49-F238E27FC236}">
                    <a16:creationId xmlns:a16="http://schemas.microsoft.com/office/drawing/2014/main" id="{0A19C83D-19FF-4041-B0F8-EB49ABD675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3" name="Freeform 19">
                <a:extLst>
                  <a:ext uri="{FF2B5EF4-FFF2-40B4-BE49-F238E27FC236}">
                    <a16:creationId xmlns:a16="http://schemas.microsoft.com/office/drawing/2014/main" id="{A2794D14-45AE-4C56-893E-1618DE3652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4" name="Freeform 20">
                <a:extLst>
                  <a:ext uri="{FF2B5EF4-FFF2-40B4-BE49-F238E27FC236}">
                    <a16:creationId xmlns:a16="http://schemas.microsoft.com/office/drawing/2014/main" id="{5B5CB3C0-3FEC-445D-9AE7-B76DC831847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5" name="Rectangle 21">
                <a:extLst>
                  <a:ext uri="{FF2B5EF4-FFF2-40B4-BE49-F238E27FC236}">
                    <a16:creationId xmlns:a16="http://schemas.microsoft.com/office/drawing/2014/main" id="{EF87049D-247B-4090-A5FD-72596A49C9E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06" name="Freeform 22">
                <a:extLst>
                  <a:ext uri="{FF2B5EF4-FFF2-40B4-BE49-F238E27FC236}">
                    <a16:creationId xmlns:a16="http://schemas.microsoft.com/office/drawing/2014/main" id="{1D048CEC-518F-4BCB-A350-C0B610161B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7" name="Freeform 23">
                <a:extLst>
                  <a:ext uri="{FF2B5EF4-FFF2-40B4-BE49-F238E27FC236}">
                    <a16:creationId xmlns:a16="http://schemas.microsoft.com/office/drawing/2014/main" id="{AA6F6866-13D5-468C-84DE-36A4F41BE7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8" name="Freeform 24">
                <a:extLst>
                  <a:ext uri="{FF2B5EF4-FFF2-40B4-BE49-F238E27FC236}">
                    <a16:creationId xmlns:a16="http://schemas.microsoft.com/office/drawing/2014/main" id="{41E0D740-4AD8-417B-873E-ADFE6632ED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9" name="Freeform 25">
                <a:extLst>
                  <a:ext uri="{FF2B5EF4-FFF2-40B4-BE49-F238E27FC236}">
                    <a16:creationId xmlns:a16="http://schemas.microsoft.com/office/drawing/2014/main" id="{193D799E-85C6-4E13-94FB-1B1629A17C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0" name="Freeform 26">
                <a:extLst>
                  <a:ext uri="{FF2B5EF4-FFF2-40B4-BE49-F238E27FC236}">
                    <a16:creationId xmlns:a16="http://schemas.microsoft.com/office/drawing/2014/main" id="{F60165E1-F8F1-4814-B0D9-A1806CE34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1" name="Freeform 27">
                <a:extLst>
                  <a:ext uri="{FF2B5EF4-FFF2-40B4-BE49-F238E27FC236}">
                    <a16:creationId xmlns:a16="http://schemas.microsoft.com/office/drawing/2014/main" id="{1289F749-6039-4BA9-A27C-DDEA97BAF6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2" name="Freeform 28">
                <a:extLst>
                  <a:ext uri="{FF2B5EF4-FFF2-40B4-BE49-F238E27FC236}">
                    <a16:creationId xmlns:a16="http://schemas.microsoft.com/office/drawing/2014/main" id="{E81B336E-CA05-40DD-A252-78B1426565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3" name="Freeform 29">
                <a:extLst>
                  <a:ext uri="{FF2B5EF4-FFF2-40B4-BE49-F238E27FC236}">
                    <a16:creationId xmlns:a16="http://schemas.microsoft.com/office/drawing/2014/main" id="{27CEA681-1510-4213-A605-0A250A7486A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4" name="Freeform 30">
                <a:extLst>
                  <a:ext uri="{FF2B5EF4-FFF2-40B4-BE49-F238E27FC236}">
                    <a16:creationId xmlns:a16="http://schemas.microsoft.com/office/drawing/2014/main" id="{99A7CF31-4EC7-47B7-9A6B-95A0CFC797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5" name="Freeform 31">
                <a:extLst>
                  <a:ext uri="{FF2B5EF4-FFF2-40B4-BE49-F238E27FC236}">
                    <a16:creationId xmlns:a16="http://schemas.microsoft.com/office/drawing/2014/main" id="{733E9F48-DD20-413A-A03E-7C7EF1EFC1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78" name="Group 77">
              <a:extLst>
                <a:ext uri="{FF2B5EF4-FFF2-40B4-BE49-F238E27FC236}">
                  <a16:creationId xmlns:a16="http://schemas.microsoft.com/office/drawing/2014/main" id="{9AC11C72-708D-4226-83D9-8465847864E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79" name="Freeform 32">
                <a:extLst>
                  <a:ext uri="{FF2B5EF4-FFF2-40B4-BE49-F238E27FC236}">
                    <a16:creationId xmlns:a16="http://schemas.microsoft.com/office/drawing/2014/main" id="{A3BDCBC2-F3C9-4322-A19F-92D799BA2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0" name="Freeform 33">
                <a:extLst>
                  <a:ext uri="{FF2B5EF4-FFF2-40B4-BE49-F238E27FC236}">
                    <a16:creationId xmlns:a16="http://schemas.microsoft.com/office/drawing/2014/main" id="{D6499DC4-58DE-4F54-8244-418F53503E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1" name="Freeform 34">
                <a:extLst>
                  <a:ext uri="{FF2B5EF4-FFF2-40B4-BE49-F238E27FC236}">
                    <a16:creationId xmlns:a16="http://schemas.microsoft.com/office/drawing/2014/main" id="{FF4F0425-C4EA-4063-86D6-BA8336ECCEE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2" name="Freeform 35">
                <a:extLst>
                  <a:ext uri="{FF2B5EF4-FFF2-40B4-BE49-F238E27FC236}">
                    <a16:creationId xmlns:a16="http://schemas.microsoft.com/office/drawing/2014/main" id="{CBF60FB4-6211-4E97-B5B8-32B0997F80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3" name="Freeform 36">
                <a:extLst>
                  <a:ext uri="{FF2B5EF4-FFF2-40B4-BE49-F238E27FC236}">
                    <a16:creationId xmlns:a16="http://schemas.microsoft.com/office/drawing/2014/main" id="{21925C84-D56D-4B52-874C-AC2783823C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4" name="Freeform 37">
                <a:extLst>
                  <a:ext uri="{FF2B5EF4-FFF2-40B4-BE49-F238E27FC236}">
                    <a16:creationId xmlns:a16="http://schemas.microsoft.com/office/drawing/2014/main" id="{518070E4-22B7-4742-B08A-1BE99661E5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5" name="Freeform 38">
                <a:extLst>
                  <a:ext uri="{FF2B5EF4-FFF2-40B4-BE49-F238E27FC236}">
                    <a16:creationId xmlns:a16="http://schemas.microsoft.com/office/drawing/2014/main" id="{325D21C8-5AC6-464B-B6C7-1347BEF537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6" name="Freeform 39">
                <a:extLst>
                  <a:ext uri="{FF2B5EF4-FFF2-40B4-BE49-F238E27FC236}">
                    <a16:creationId xmlns:a16="http://schemas.microsoft.com/office/drawing/2014/main" id="{A17FB258-8D26-45E8-8E81-50E9C1DF8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7" name="Freeform 40">
                <a:extLst>
                  <a:ext uri="{FF2B5EF4-FFF2-40B4-BE49-F238E27FC236}">
                    <a16:creationId xmlns:a16="http://schemas.microsoft.com/office/drawing/2014/main" id="{1F572CD7-AE60-496C-8D34-233853EFBF1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8" name="Rectangle 41">
                <a:extLst>
                  <a:ext uri="{FF2B5EF4-FFF2-40B4-BE49-F238E27FC236}">
                    <a16:creationId xmlns:a16="http://schemas.microsoft.com/office/drawing/2014/main" id="{BBFDA56D-E398-47C5-B776-15DD0A9A116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124" name="Rectangle 116">
            <a:extLst>
              <a:ext uri="{FF2B5EF4-FFF2-40B4-BE49-F238E27FC236}">
                <a16:creationId xmlns:a16="http://schemas.microsoft.com/office/drawing/2014/main" id="{086696B0-DC42-487B-A75C-9323FE410E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18">
            <a:extLst>
              <a:ext uri="{FF2B5EF4-FFF2-40B4-BE49-F238E27FC236}">
                <a16:creationId xmlns:a16="http://schemas.microsoft.com/office/drawing/2014/main" id="{8C852927-7A85-41C3-91E9-2F6992E34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538554" cy="5897880"/>
          </a:xfrm>
          <a:prstGeom prst="rect">
            <a:avLst/>
          </a:prstGeom>
          <a:solidFill>
            <a:srgbClr val="FFFFFF"/>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Text&#10;&#10;Description automatically generated">
            <a:extLst>
              <a:ext uri="{FF2B5EF4-FFF2-40B4-BE49-F238E27FC236}">
                <a16:creationId xmlns:a16="http://schemas.microsoft.com/office/drawing/2014/main" id="{19A5D210-C219-497D-BF4D-9E425F38B351}"/>
              </a:ext>
            </a:extLst>
          </p:cNvPr>
          <p:cNvPicPr>
            <a:picLocks noChangeAspect="1"/>
          </p:cNvPicPr>
          <p:nvPr/>
        </p:nvPicPr>
        <p:blipFill>
          <a:blip r:embed="rId4"/>
          <a:stretch>
            <a:fillRect/>
          </a:stretch>
        </p:blipFill>
        <p:spPr>
          <a:xfrm>
            <a:off x="643467" y="1383592"/>
            <a:ext cx="5211232" cy="4090816"/>
          </a:xfrm>
          <a:prstGeom prst="rect">
            <a:avLst/>
          </a:prstGeom>
        </p:spPr>
      </p:pic>
      <p:sp>
        <p:nvSpPr>
          <p:cNvPr id="121" name="Rectangle 120">
            <a:extLst>
              <a:ext uri="{FF2B5EF4-FFF2-40B4-BE49-F238E27FC236}">
                <a16:creationId xmlns:a16="http://schemas.microsoft.com/office/drawing/2014/main" id="{0E4670F0-2634-43A1-A1DE-4011D2209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3" y="480057"/>
            <a:ext cx="5538554" cy="5897880"/>
          </a:xfrm>
          <a:prstGeom prst="rect">
            <a:avLst/>
          </a:prstGeom>
          <a:solidFill>
            <a:srgbClr val="FFFFFF"/>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sign&#10;&#10;Description automatically generated">
            <a:extLst>
              <a:ext uri="{FF2B5EF4-FFF2-40B4-BE49-F238E27FC236}">
                <a16:creationId xmlns:a16="http://schemas.microsoft.com/office/drawing/2014/main" id="{18E65C71-A5C4-4C13-8733-CFEA31B1044D}"/>
              </a:ext>
            </a:extLst>
          </p:cNvPr>
          <p:cNvPicPr>
            <a:picLocks noChangeAspect="1"/>
          </p:cNvPicPr>
          <p:nvPr/>
        </p:nvPicPr>
        <p:blipFill>
          <a:blip r:embed="rId5"/>
          <a:stretch>
            <a:fillRect/>
          </a:stretch>
        </p:blipFill>
        <p:spPr>
          <a:xfrm>
            <a:off x="6342888" y="2735969"/>
            <a:ext cx="5211232" cy="1380976"/>
          </a:xfrm>
          <a:prstGeom prst="rect">
            <a:avLst/>
          </a:prstGeom>
        </p:spPr>
      </p:pic>
    </p:spTree>
    <p:extLst>
      <p:ext uri="{BB962C8B-B14F-4D97-AF65-F5344CB8AC3E}">
        <p14:creationId xmlns:p14="http://schemas.microsoft.com/office/powerpoint/2010/main" val="2577989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3DD3B-46ED-408B-B7E0-102B98744CB7}"/>
              </a:ext>
            </a:extLst>
          </p:cNvPr>
          <p:cNvSpPr>
            <a:spLocks noGrp="1"/>
          </p:cNvSpPr>
          <p:nvPr>
            <p:ph type="title"/>
          </p:nvPr>
        </p:nvSpPr>
        <p:spPr>
          <a:xfrm>
            <a:off x="1141413" y="618518"/>
            <a:ext cx="9905998" cy="740382"/>
          </a:xfrm>
        </p:spPr>
        <p:txBody>
          <a:bodyPr/>
          <a:lstStyle/>
          <a:p>
            <a:r>
              <a:rPr lang="en-CA" dirty="0"/>
              <a:t>Roadblocks</a:t>
            </a:r>
          </a:p>
        </p:txBody>
      </p:sp>
      <p:graphicFrame>
        <p:nvGraphicFramePr>
          <p:cNvPr id="4" name="Table 4">
            <a:extLst>
              <a:ext uri="{FF2B5EF4-FFF2-40B4-BE49-F238E27FC236}">
                <a16:creationId xmlns:a16="http://schemas.microsoft.com/office/drawing/2014/main" id="{66DA9732-0BE4-43FB-BA40-E3CCA404B8E7}"/>
              </a:ext>
            </a:extLst>
          </p:cNvPr>
          <p:cNvGraphicFramePr>
            <a:graphicFrameLocks noGrp="1"/>
          </p:cNvGraphicFramePr>
          <p:nvPr>
            <p:ph idx="1"/>
            <p:extLst>
              <p:ext uri="{D42A27DB-BD31-4B8C-83A1-F6EECF244321}">
                <p14:modId xmlns:p14="http://schemas.microsoft.com/office/powerpoint/2010/main" val="4075830516"/>
              </p:ext>
            </p:extLst>
          </p:nvPr>
        </p:nvGraphicFramePr>
        <p:xfrm>
          <a:off x="850900" y="1358900"/>
          <a:ext cx="10729911" cy="1005840"/>
        </p:xfrm>
        <a:graphic>
          <a:graphicData uri="http://schemas.openxmlformats.org/drawingml/2006/table">
            <a:tbl>
              <a:tblPr firstRow="1" bandRow="1">
                <a:tableStyleId>{5C22544A-7EE6-4342-B048-85BDC9FD1C3A}</a:tableStyleId>
              </a:tblPr>
              <a:tblGrid>
                <a:gridCol w="3757190">
                  <a:extLst>
                    <a:ext uri="{9D8B030D-6E8A-4147-A177-3AD203B41FA5}">
                      <a16:colId xmlns:a16="http://schemas.microsoft.com/office/drawing/2014/main" val="2498188074"/>
                    </a:ext>
                  </a:extLst>
                </a:gridCol>
                <a:gridCol w="6972721">
                  <a:extLst>
                    <a:ext uri="{9D8B030D-6E8A-4147-A177-3AD203B41FA5}">
                      <a16:colId xmlns:a16="http://schemas.microsoft.com/office/drawing/2014/main" val="1640803252"/>
                    </a:ext>
                  </a:extLst>
                </a:gridCol>
              </a:tblGrid>
              <a:tr h="340561">
                <a:tc>
                  <a:txBody>
                    <a:bodyPr/>
                    <a:lstStyle/>
                    <a:p>
                      <a:r>
                        <a:rPr lang="en-CA" dirty="0"/>
                        <a:t>Stuck On…</a:t>
                      </a:r>
                    </a:p>
                  </a:txBody>
                  <a:tcPr/>
                </a:tc>
                <a:tc>
                  <a:txBody>
                    <a:bodyPr/>
                    <a:lstStyle/>
                    <a:p>
                      <a:r>
                        <a:rPr lang="en-CA" dirty="0"/>
                        <a:t>Try:</a:t>
                      </a:r>
                    </a:p>
                  </a:txBody>
                  <a:tcPr/>
                </a:tc>
                <a:extLst>
                  <a:ext uri="{0D108BD9-81ED-4DB2-BD59-A6C34878D82A}">
                    <a16:rowId xmlns:a16="http://schemas.microsoft.com/office/drawing/2014/main" val="3459761437"/>
                  </a:ext>
                </a:extLst>
              </a:tr>
              <a:tr h="5959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Getting consent vs. asking for education?</a:t>
                      </a:r>
                    </a:p>
                  </a:txBody>
                  <a:tcPr/>
                </a:tc>
                <a:tc>
                  <a:txBody>
                    <a:bodyPr/>
                    <a:lstStyle/>
                    <a:p>
                      <a:pPr marL="285750" indent="-285750">
                        <a:buFont typeface="Arial" panose="020B0604020202020204" pitchFamily="34" charset="0"/>
                        <a:buChar char="•"/>
                      </a:pPr>
                      <a:r>
                        <a:rPr lang="en-CA" dirty="0"/>
                        <a:t>Invite, Don’t expect</a:t>
                      </a:r>
                    </a:p>
                    <a:p>
                      <a:pPr marL="285750" indent="-285750">
                        <a:buFont typeface="Arial" panose="020B0604020202020204" pitchFamily="34" charset="0"/>
                        <a:buChar char="•"/>
                      </a:pPr>
                      <a:r>
                        <a:rPr lang="en-CA" dirty="0"/>
                        <a:t>Support self-determination (free, prior, informed consent)</a:t>
                      </a:r>
                    </a:p>
                  </a:txBody>
                  <a:tcPr/>
                </a:tc>
                <a:extLst>
                  <a:ext uri="{0D108BD9-81ED-4DB2-BD59-A6C34878D82A}">
                    <a16:rowId xmlns:a16="http://schemas.microsoft.com/office/drawing/2014/main" val="40275835"/>
                  </a:ext>
                </a:extLst>
              </a:tr>
            </a:tbl>
          </a:graphicData>
        </a:graphic>
      </p:graphicFrame>
    </p:spTree>
    <p:extLst>
      <p:ext uri="{BB962C8B-B14F-4D97-AF65-F5344CB8AC3E}">
        <p14:creationId xmlns:p14="http://schemas.microsoft.com/office/powerpoint/2010/main" val="170212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3DD3B-46ED-408B-B7E0-102B98744CB7}"/>
              </a:ext>
            </a:extLst>
          </p:cNvPr>
          <p:cNvSpPr>
            <a:spLocks noGrp="1"/>
          </p:cNvSpPr>
          <p:nvPr>
            <p:ph type="title"/>
          </p:nvPr>
        </p:nvSpPr>
        <p:spPr>
          <a:xfrm>
            <a:off x="1141413" y="618518"/>
            <a:ext cx="9905998" cy="740382"/>
          </a:xfrm>
        </p:spPr>
        <p:txBody>
          <a:bodyPr/>
          <a:lstStyle/>
          <a:p>
            <a:r>
              <a:rPr lang="en-CA" dirty="0"/>
              <a:t>Roadblocks</a:t>
            </a:r>
          </a:p>
        </p:txBody>
      </p:sp>
      <p:graphicFrame>
        <p:nvGraphicFramePr>
          <p:cNvPr id="4" name="Table 4">
            <a:extLst>
              <a:ext uri="{FF2B5EF4-FFF2-40B4-BE49-F238E27FC236}">
                <a16:creationId xmlns:a16="http://schemas.microsoft.com/office/drawing/2014/main" id="{66DA9732-0BE4-43FB-BA40-E3CCA404B8E7}"/>
              </a:ext>
            </a:extLst>
          </p:cNvPr>
          <p:cNvGraphicFramePr>
            <a:graphicFrameLocks noGrp="1"/>
          </p:cNvGraphicFramePr>
          <p:nvPr>
            <p:ph idx="1"/>
            <p:extLst>
              <p:ext uri="{D42A27DB-BD31-4B8C-83A1-F6EECF244321}">
                <p14:modId xmlns:p14="http://schemas.microsoft.com/office/powerpoint/2010/main" val="4109695565"/>
              </p:ext>
            </p:extLst>
          </p:nvPr>
        </p:nvGraphicFramePr>
        <p:xfrm>
          <a:off x="850900" y="1358900"/>
          <a:ext cx="10729911" cy="1920240"/>
        </p:xfrm>
        <a:graphic>
          <a:graphicData uri="http://schemas.openxmlformats.org/drawingml/2006/table">
            <a:tbl>
              <a:tblPr firstRow="1" bandRow="1">
                <a:tableStyleId>{5C22544A-7EE6-4342-B048-85BDC9FD1C3A}</a:tableStyleId>
              </a:tblPr>
              <a:tblGrid>
                <a:gridCol w="3757190">
                  <a:extLst>
                    <a:ext uri="{9D8B030D-6E8A-4147-A177-3AD203B41FA5}">
                      <a16:colId xmlns:a16="http://schemas.microsoft.com/office/drawing/2014/main" val="2498188074"/>
                    </a:ext>
                  </a:extLst>
                </a:gridCol>
                <a:gridCol w="6972721">
                  <a:extLst>
                    <a:ext uri="{9D8B030D-6E8A-4147-A177-3AD203B41FA5}">
                      <a16:colId xmlns:a16="http://schemas.microsoft.com/office/drawing/2014/main" val="1640803252"/>
                    </a:ext>
                  </a:extLst>
                </a:gridCol>
              </a:tblGrid>
              <a:tr h="340561">
                <a:tc>
                  <a:txBody>
                    <a:bodyPr/>
                    <a:lstStyle/>
                    <a:p>
                      <a:r>
                        <a:rPr lang="en-CA" dirty="0"/>
                        <a:t>Stuck On…</a:t>
                      </a:r>
                    </a:p>
                  </a:txBody>
                  <a:tcPr/>
                </a:tc>
                <a:tc>
                  <a:txBody>
                    <a:bodyPr/>
                    <a:lstStyle/>
                    <a:p>
                      <a:r>
                        <a:rPr lang="en-CA" dirty="0"/>
                        <a:t>Try:</a:t>
                      </a:r>
                    </a:p>
                  </a:txBody>
                  <a:tcPr/>
                </a:tc>
                <a:extLst>
                  <a:ext uri="{0D108BD9-81ED-4DB2-BD59-A6C34878D82A}">
                    <a16:rowId xmlns:a16="http://schemas.microsoft.com/office/drawing/2014/main" val="3459761437"/>
                  </a:ext>
                </a:extLst>
              </a:tr>
              <a:tr h="5959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Getting consent vs. asking for education?</a:t>
                      </a:r>
                    </a:p>
                  </a:txBody>
                  <a:tcPr/>
                </a:tc>
                <a:tc>
                  <a:txBody>
                    <a:bodyPr/>
                    <a:lstStyle/>
                    <a:p>
                      <a:pPr marL="285750" indent="-285750">
                        <a:buFont typeface="Arial" panose="020B0604020202020204" pitchFamily="34" charset="0"/>
                        <a:buChar char="•"/>
                      </a:pPr>
                      <a:r>
                        <a:rPr lang="en-CA" dirty="0"/>
                        <a:t>Invite, Don’t expect</a:t>
                      </a:r>
                    </a:p>
                    <a:p>
                      <a:pPr marL="285750" indent="-285750">
                        <a:buFont typeface="Arial" panose="020B0604020202020204" pitchFamily="34" charset="0"/>
                        <a:buChar char="•"/>
                      </a:pPr>
                      <a:r>
                        <a:rPr lang="en-CA" dirty="0"/>
                        <a:t>Support self-determination (free, prior, informed consent)</a:t>
                      </a:r>
                    </a:p>
                  </a:txBody>
                  <a:tcPr/>
                </a:tc>
                <a:extLst>
                  <a:ext uri="{0D108BD9-81ED-4DB2-BD59-A6C34878D82A}">
                    <a16:rowId xmlns:a16="http://schemas.microsoft.com/office/drawing/2014/main" val="40275835"/>
                  </a:ext>
                </a:extLst>
              </a:tr>
              <a:tr h="8514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Trying to find the “right” answer? Or “It’s not my fault”?</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t>Shifting from fear to accountability</a:t>
                      </a:r>
                    </a:p>
                    <a:p>
                      <a:pPr marL="285750" indent="-285750">
                        <a:buFont typeface="Arial" panose="020B0604020202020204" pitchFamily="34" charset="0"/>
                        <a:buChar char="•"/>
                      </a:pPr>
                      <a:r>
                        <a:rPr lang="en-CA" dirty="0"/>
                        <a:t>Generating multiple “good” answers and evaluating their pros/cons</a:t>
                      </a:r>
                    </a:p>
                    <a:p>
                      <a:pPr marL="285750" indent="-285750">
                        <a:buFont typeface="Arial" panose="020B0604020202020204" pitchFamily="34" charset="0"/>
                        <a:buChar char="•"/>
                      </a:pPr>
                      <a:r>
                        <a:rPr lang="en-CA" dirty="0"/>
                        <a:t>There are completely bad answers, but no completely good answers</a:t>
                      </a:r>
                    </a:p>
                  </a:txBody>
                  <a:tcPr/>
                </a:tc>
                <a:extLst>
                  <a:ext uri="{0D108BD9-81ED-4DB2-BD59-A6C34878D82A}">
                    <a16:rowId xmlns:a16="http://schemas.microsoft.com/office/drawing/2014/main" val="86080116"/>
                  </a:ext>
                </a:extLst>
              </a:tr>
            </a:tbl>
          </a:graphicData>
        </a:graphic>
      </p:graphicFrame>
    </p:spTree>
    <p:extLst>
      <p:ext uri="{BB962C8B-B14F-4D97-AF65-F5344CB8AC3E}">
        <p14:creationId xmlns:p14="http://schemas.microsoft.com/office/powerpoint/2010/main" val="18888176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a:t>Ways of Participating</a:t>
            </a:r>
          </a:p>
        </p:txBody>
      </p:sp>
      <p:sp>
        <p:nvSpPr>
          <p:cNvPr id="6" name="Left-Right Arrow 5"/>
          <p:cNvSpPr/>
          <p:nvPr/>
        </p:nvSpPr>
        <p:spPr>
          <a:xfrm>
            <a:off x="0" y="4642700"/>
            <a:ext cx="12192000" cy="858129"/>
          </a:xfrm>
          <a:prstGeom prst="leftRightArrow">
            <a:avLst/>
          </a:prstGeom>
          <a:gradFill>
            <a:gsLst>
              <a:gs pos="0">
                <a:schemeClr val="accent2">
                  <a:lumMod val="0"/>
                  <a:lumOff val="100000"/>
                </a:schemeClr>
              </a:gs>
              <a:gs pos="35000">
                <a:schemeClr val="accent2">
                  <a:lumMod val="0"/>
                  <a:lumOff val="100000"/>
                </a:schemeClr>
              </a:gs>
              <a:gs pos="100000">
                <a:schemeClr val="accent1">
                  <a:lumMod val="75000"/>
                </a:schemeClr>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0" cap="none" spc="0" normalizeH="0" baseline="0" noProof="0" dirty="0">
                <a:ln>
                  <a:noFill/>
                </a:ln>
                <a:solidFill>
                  <a:srgbClr val="000000"/>
                </a:solidFill>
                <a:effectLst/>
                <a:uLnTx/>
                <a:uFillTx/>
                <a:latin typeface="Arial"/>
                <a:ea typeface="+mn-ea"/>
                <a:cs typeface="+mn-cs"/>
                <a:sym typeface="Arial"/>
              </a:rPr>
              <a:t>Guided By</a:t>
            </a:r>
          </a:p>
        </p:txBody>
      </p:sp>
      <p:sp>
        <p:nvSpPr>
          <p:cNvPr id="8" name="TextBox 7"/>
          <p:cNvSpPr txBox="1"/>
          <p:nvPr/>
        </p:nvSpPr>
        <p:spPr>
          <a:xfrm>
            <a:off x="6469192" y="2882083"/>
            <a:ext cx="180869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rgbClr val="5B9BD5">
                    <a:lumMod val="50000"/>
                  </a:srgbClr>
                </a:solidFill>
                <a:effectLst/>
                <a:uLnTx/>
                <a:uFillTx/>
                <a:latin typeface="Arial"/>
                <a:cs typeface="Arial"/>
                <a:sym typeface="Arial"/>
              </a:rPr>
              <a:t>Doing the most I know how</a:t>
            </a:r>
          </a:p>
        </p:txBody>
      </p:sp>
      <p:sp>
        <p:nvSpPr>
          <p:cNvPr id="9" name="TextBox 8"/>
          <p:cNvSpPr txBox="1"/>
          <p:nvPr/>
        </p:nvSpPr>
        <p:spPr>
          <a:xfrm>
            <a:off x="9340948" y="3918889"/>
            <a:ext cx="187569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rgbClr val="5B9BD5">
                    <a:lumMod val="50000"/>
                  </a:srgbClr>
                </a:solidFill>
                <a:effectLst/>
                <a:uLnTx/>
                <a:uFillTx/>
                <a:latin typeface="Arial"/>
                <a:cs typeface="Arial"/>
                <a:sym typeface="Arial"/>
              </a:rPr>
              <a:t>Opening up about mistakes</a:t>
            </a:r>
          </a:p>
        </p:txBody>
      </p:sp>
      <p:sp>
        <p:nvSpPr>
          <p:cNvPr id="11" name="TextBox 10"/>
          <p:cNvSpPr txBox="1"/>
          <p:nvPr/>
        </p:nvSpPr>
        <p:spPr>
          <a:xfrm>
            <a:off x="5143265" y="3982046"/>
            <a:ext cx="227896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rgbClr val="5B9BD5">
                    <a:lumMod val="50000"/>
                  </a:srgbClr>
                </a:solidFill>
                <a:effectLst/>
                <a:uLnTx/>
                <a:uFillTx/>
                <a:latin typeface="Arial"/>
                <a:cs typeface="Arial"/>
                <a:sym typeface="Arial"/>
              </a:rPr>
              <a:t>Following the rules</a:t>
            </a:r>
          </a:p>
        </p:txBody>
      </p:sp>
      <p:sp>
        <p:nvSpPr>
          <p:cNvPr id="12" name="TextBox 11"/>
          <p:cNvSpPr txBox="1"/>
          <p:nvPr/>
        </p:nvSpPr>
        <p:spPr>
          <a:xfrm>
            <a:off x="0" y="2926963"/>
            <a:ext cx="118168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rgbClr val="5B9BD5">
                    <a:lumMod val="50000"/>
                  </a:srgbClr>
                </a:solidFill>
                <a:effectLst/>
                <a:uLnTx/>
                <a:uFillTx/>
                <a:latin typeface="Arial"/>
                <a:cs typeface="Arial"/>
                <a:sym typeface="Arial"/>
              </a:rPr>
              <a:t>Slurs, threats, violence</a:t>
            </a:r>
          </a:p>
        </p:txBody>
      </p:sp>
      <p:sp>
        <p:nvSpPr>
          <p:cNvPr id="13" name="TextBox 12"/>
          <p:cNvSpPr txBox="1"/>
          <p:nvPr/>
        </p:nvSpPr>
        <p:spPr>
          <a:xfrm>
            <a:off x="9340948" y="1689040"/>
            <a:ext cx="2851052" cy="923330"/>
          </a:xfrm>
          <a:prstGeom prst="rect">
            <a:avLst/>
          </a:prstGeom>
          <a:noFill/>
        </p:spPr>
        <p:txBody>
          <a:bodyPr wrap="square" rtlCol="0">
            <a:spAutoFit/>
          </a:bodyPr>
          <a:lstStyle/>
          <a:p>
            <a:pPr marL="0" marR="0" lvl="2" indent="0" algn="r"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rgbClr val="5B9BD5">
                    <a:lumMod val="50000"/>
                  </a:srgbClr>
                </a:solidFill>
                <a:effectLst/>
                <a:uLnTx/>
                <a:uFillTx/>
                <a:latin typeface="Arial"/>
                <a:cs typeface="Arial"/>
                <a:sym typeface="Arial"/>
              </a:rPr>
              <a:t>Questioning the Guiding Principles to exceed them or improve them</a:t>
            </a:r>
          </a:p>
        </p:txBody>
      </p:sp>
      <p:sp>
        <p:nvSpPr>
          <p:cNvPr id="14" name="TextBox 13"/>
          <p:cNvSpPr txBox="1"/>
          <p:nvPr/>
        </p:nvSpPr>
        <p:spPr>
          <a:xfrm>
            <a:off x="1689790" y="4041437"/>
            <a:ext cx="215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rgbClr val="5B9BD5">
                    <a:lumMod val="50000"/>
                  </a:srgbClr>
                </a:solidFill>
                <a:effectLst/>
                <a:uLnTx/>
                <a:uFillTx/>
                <a:latin typeface="Arial"/>
                <a:cs typeface="Arial"/>
                <a:sym typeface="Arial"/>
              </a:rPr>
              <a:t>Avoiding the work</a:t>
            </a:r>
          </a:p>
        </p:txBody>
      </p:sp>
      <p:sp>
        <p:nvSpPr>
          <p:cNvPr id="15" name="TextBox 14"/>
          <p:cNvSpPr txBox="1"/>
          <p:nvPr/>
        </p:nvSpPr>
        <p:spPr>
          <a:xfrm>
            <a:off x="632697" y="1687224"/>
            <a:ext cx="350283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rgbClr val="5B9BD5">
                    <a:lumMod val="50000"/>
                  </a:srgbClr>
                </a:solidFill>
                <a:effectLst/>
                <a:uLnTx/>
                <a:uFillTx/>
                <a:latin typeface="Arial"/>
                <a:cs typeface="Arial"/>
                <a:sym typeface="Arial"/>
              </a:rPr>
              <a:t>Questioning the Guiding Principles to distract from them</a:t>
            </a:r>
          </a:p>
        </p:txBody>
      </p:sp>
      <p:sp>
        <p:nvSpPr>
          <p:cNvPr id="19" name="TextBox 18"/>
          <p:cNvSpPr txBox="1"/>
          <p:nvPr/>
        </p:nvSpPr>
        <p:spPr>
          <a:xfrm>
            <a:off x="8509944" y="2982442"/>
            <a:ext cx="18037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rgbClr val="5B9BD5">
                    <a:lumMod val="50000"/>
                  </a:srgbClr>
                </a:solidFill>
                <a:effectLst/>
                <a:uLnTx/>
                <a:uFillTx/>
                <a:latin typeface="Arial"/>
                <a:cs typeface="Arial"/>
                <a:sym typeface="Arial"/>
              </a:rPr>
              <a:t>Courageous Imperfection</a:t>
            </a:r>
          </a:p>
        </p:txBody>
      </p:sp>
      <p:sp>
        <p:nvSpPr>
          <p:cNvPr id="21" name="TextBox 20"/>
          <p:cNvSpPr txBox="1"/>
          <p:nvPr/>
        </p:nvSpPr>
        <p:spPr>
          <a:xfrm>
            <a:off x="3127806" y="2798874"/>
            <a:ext cx="201545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rgbClr val="5B9BD5">
                    <a:lumMod val="50000"/>
                  </a:srgbClr>
                </a:solidFill>
                <a:effectLst/>
                <a:uLnTx/>
                <a:uFillTx/>
                <a:latin typeface="Arial"/>
                <a:cs typeface="Arial"/>
                <a:sym typeface="Arial"/>
              </a:rPr>
              <a:t>Being passively entertained</a:t>
            </a:r>
          </a:p>
        </p:txBody>
      </p:sp>
      <p:sp>
        <p:nvSpPr>
          <p:cNvPr id="20" name="TextBox 19"/>
          <p:cNvSpPr txBox="1"/>
          <p:nvPr/>
        </p:nvSpPr>
        <p:spPr>
          <a:xfrm>
            <a:off x="7605596" y="2049789"/>
            <a:ext cx="180869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rgbClr val="5B9BD5">
                    <a:lumMod val="50000"/>
                  </a:srgbClr>
                </a:solidFill>
                <a:effectLst/>
                <a:uLnTx/>
                <a:uFillTx/>
                <a:latin typeface="Arial"/>
                <a:cs typeface="Arial"/>
                <a:sym typeface="Arial"/>
              </a:rPr>
              <a:t>Examining Discomfort</a:t>
            </a:r>
          </a:p>
        </p:txBody>
      </p:sp>
      <p:sp>
        <p:nvSpPr>
          <p:cNvPr id="16" name="TextBox 15"/>
          <p:cNvSpPr txBox="1"/>
          <p:nvPr/>
        </p:nvSpPr>
        <p:spPr>
          <a:xfrm>
            <a:off x="1147018" y="2659276"/>
            <a:ext cx="10855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rgbClr val="5B9BD5">
                    <a:lumMod val="50000"/>
                  </a:srgbClr>
                </a:solidFill>
                <a:effectLst/>
                <a:uLnTx/>
                <a:uFillTx/>
                <a:latin typeface="Arial"/>
                <a:cs typeface="Arial"/>
                <a:sym typeface="Arial"/>
              </a:rPr>
              <a:t>Shaming</a:t>
            </a:r>
          </a:p>
        </p:txBody>
      </p:sp>
      <p:sp>
        <p:nvSpPr>
          <p:cNvPr id="17" name="TextBox 16"/>
          <p:cNvSpPr txBox="1"/>
          <p:nvPr/>
        </p:nvSpPr>
        <p:spPr>
          <a:xfrm>
            <a:off x="1698171" y="3265091"/>
            <a:ext cx="11975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a:ln>
                  <a:noFill/>
                </a:ln>
                <a:solidFill>
                  <a:srgbClr val="5B9BD5">
                    <a:lumMod val="50000"/>
                  </a:srgbClr>
                </a:solidFill>
                <a:effectLst/>
                <a:uLnTx/>
                <a:uFillTx/>
                <a:latin typeface="Arial"/>
                <a:cs typeface="Arial"/>
                <a:sym typeface="Arial"/>
              </a:rPr>
              <a:t>Punishing</a:t>
            </a:r>
          </a:p>
        </p:txBody>
      </p:sp>
      <p:sp>
        <p:nvSpPr>
          <p:cNvPr id="18" name="TextBox 17"/>
          <p:cNvSpPr txBox="1"/>
          <p:nvPr/>
        </p:nvSpPr>
        <p:spPr>
          <a:xfrm>
            <a:off x="1698171" y="5840195"/>
            <a:ext cx="176262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800" b="0" i="1" u="none" strike="noStrike" kern="0" cap="none" spc="0" normalizeH="0" baseline="0" noProof="0" dirty="0">
                <a:ln>
                  <a:noFill/>
                </a:ln>
                <a:solidFill>
                  <a:srgbClr val="000000"/>
                </a:solidFill>
                <a:effectLst/>
                <a:uLnTx/>
                <a:uFillTx/>
                <a:latin typeface="Arial"/>
                <a:cs typeface="Arial"/>
                <a:sym typeface="Arial"/>
              </a:rPr>
              <a:t>Control</a:t>
            </a:r>
          </a:p>
        </p:txBody>
      </p:sp>
      <p:sp>
        <p:nvSpPr>
          <p:cNvPr id="22" name="TextBox 21"/>
          <p:cNvSpPr txBox="1"/>
          <p:nvPr/>
        </p:nvSpPr>
        <p:spPr>
          <a:xfrm>
            <a:off x="5661559" y="5840195"/>
            <a:ext cx="101017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800" b="0" i="1" u="none" strike="noStrike" kern="0" cap="none" spc="0" normalizeH="0" baseline="0" noProof="0" dirty="0">
                <a:ln>
                  <a:noFill/>
                </a:ln>
                <a:solidFill>
                  <a:srgbClr val="000000"/>
                </a:solidFill>
                <a:effectLst/>
                <a:uLnTx/>
                <a:uFillTx/>
                <a:latin typeface="Arial"/>
                <a:cs typeface="Arial"/>
                <a:sym typeface="Arial"/>
              </a:rPr>
              <a:t>Fear</a:t>
            </a:r>
          </a:p>
        </p:txBody>
      </p:sp>
      <p:sp>
        <p:nvSpPr>
          <p:cNvPr id="23" name="TextBox 22"/>
          <p:cNvSpPr txBox="1"/>
          <p:nvPr/>
        </p:nvSpPr>
        <p:spPr>
          <a:xfrm>
            <a:off x="8706810" y="5840195"/>
            <a:ext cx="260942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800" b="0" i="1" u="none" strike="noStrike" kern="0" cap="none" spc="0" normalizeH="0" baseline="0" noProof="0" dirty="0">
                <a:ln>
                  <a:noFill/>
                </a:ln>
                <a:solidFill>
                  <a:srgbClr val="000000"/>
                </a:solidFill>
                <a:effectLst/>
                <a:uLnTx/>
                <a:uFillTx/>
                <a:latin typeface="Arial"/>
                <a:cs typeface="Arial"/>
                <a:sym typeface="Arial"/>
              </a:rPr>
              <a:t>Accountability</a:t>
            </a:r>
          </a:p>
        </p:txBody>
      </p:sp>
      <p:sp>
        <p:nvSpPr>
          <p:cNvPr id="24" name="TextBox 23"/>
          <p:cNvSpPr txBox="1"/>
          <p:nvPr/>
        </p:nvSpPr>
        <p:spPr>
          <a:xfrm>
            <a:off x="8547460" y="6474415"/>
            <a:ext cx="3644540"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800" b="0" i="1" u="none" strike="noStrike" kern="0" cap="none" spc="0" normalizeH="0" baseline="0" noProof="0" dirty="0">
                <a:ln>
                  <a:noFill/>
                </a:ln>
                <a:solidFill>
                  <a:srgbClr val="5B9BD5">
                    <a:lumMod val="50000"/>
                  </a:srgbClr>
                </a:solidFill>
                <a:effectLst/>
                <a:uLnTx/>
                <a:uFillTx/>
                <a:latin typeface="Arial"/>
                <a:cs typeface="Arial"/>
                <a:sym typeface="Arial"/>
              </a:rPr>
              <a:t>Inspired by Naomi </a:t>
            </a:r>
            <a:r>
              <a:rPr kumimoji="0" lang="en-CA" sz="1800" b="0" i="1" u="none" strike="noStrike" kern="0" cap="none" spc="0" normalizeH="0" baseline="0" noProof="0" dirty="0" err="1">
                <a:ln>
                  <a:noFill/>
                </a:ln>
                <a:solidFill>
                  <a:srgbClr val="5B9BD5">
                    <a:lumMod val="50000"/>
                  </a:srgbClr>
                </a:solidFill>
                <a:effectLst/>
                <a:uLnTx/>
                <a:uFillTx/>
                <a:latin typeface="Arial"/>
                <a:cs typeface="Arial"/>
                <a:sym typeface="Arial"/>
              </a:rPr>
              <a:t>Martey</a:t>
            </a:r>
            <a:endParaRPr kumimoji="0" lang="en-CA" sz="1800" b="0" i="1"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40628522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50C065C3-0FE3-4452-B765-CB05BBB2A98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nvGrpSpPr>
          <p:cNvPr id="12" name="Group 11">
            <a:extLst>
              <a:ext uri="{FF2B5EF4-FFF2-40B4-BE49-F238E27FC236}">
                <a16:creationId xmlns:a16="http://schemas.microsoft.com/office/drawing/2014/main" id="{9795E515-5F57-431F-9A0D-3A0419DF75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3" name="Rectangle 5">
              <a:extLst>
                <a:ext uri="{FF2B5EF4-FFF2-40B4-BE49-F238E27FC236}">
                  <a16:creationId xmlns:a16="http://schemas.microsoft.com/office/drawing/2014/main" id="{D45BCBFE-0478-4767-BF2E-FC2C548BA6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4" name="Freeform 6">
              <a:extLst>
                <a:ext uri="{FF2B5EF4-FFF2-40B4-BE49-F238E27FC236}">
                  <a16:creationId xmlns:a16="http://schemas.microsoft.com/office/drawing/2014/main" id="{E903928F-F6DA-470C-81A0-CF7D9DE0341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 name="Freeform 7">
              <a:extLst>
                <a:ext uri="{FF2B5EF4-FFF2-40B4-BE49-F238E27FC236}">
                  <a16:creationId xmlns:a16="http://schemas.microsoft.com/office/drawing/2014/main" id="{ADA095F6-E326-4450-A2D6-DB2BF989B8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 name="Rectangle 8">
              <a:extLst>
                <a:ext uri="{FF2B5EF4-FFF2-40B4-BE49-F238E27FC236}">
                  <a16:creationId xmlns:a16="http://schemas.microsoft.com/office/drawing/2014/main" id="{6B067F9A-FDF2-49EC-B4FF-CD4B90F7892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7" name="Freeform 9">
              <a:extLst>
                <a:ext uri="{FF2B5EF4-FFF2-40B4-BE49-F238E27FC236}">
                  <a16:creationId xmlns:a16="http://schemas.microsoft.com/office/drawing/2014/main" id="{F1331213-D19D-49FC-8616-168A14565A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 name="Freeform 10">
              <a:extLst>
                <a:ext uri="{FF2B5EF4-FFF2-40B4-BE49-F238E27FC236}">
                  <a16:creationId xmlns:a16="http://schemas.microsoft.com/office/drawing/2014/main" id="{2ADFE242-96FC-4A14-8C59-90CD6DE1D9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 name="Freeform 11">
              <a:extLst>
                <a:ext uri="{FF2B5EF4-FFF2-40B4-BE49-F238E27FC236}">
                  <a16:creationId xmlns:a16="http://schemas.microsoft.com/office/drawing/2014/main" id="{6A97B7BC-40BD-494B-9C6B-AF3045559A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 name="Freeform 12">
              <a:extLst>
                <a:ext uri="{FF2B5EF4-FFF2-40B4-BE49-F238E27FC236}">
                  <a16:creationId xmlns:a16="http://schemas.microsoft.com/office/drawing/2014/main" id="{3D7F35CF-F44C-491F-904D-A31ED832137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 name="Freeform 13">
              <a:extLst>
                <a:ext uri="{FF2B5EF4-FFF2-40B4-BE49-F238E27FC236}">
                  <a16:creationId xmlns:a16="http://schemas.microsoft.com/office/drawing/2014/main" id="{84D9BF7E-18C2-452C-B139-4ED58D7A03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 name="Freeform 14">
              <a:extLst>
                <a:ext uri="{FF2B5EF4-FFF2-40B4-BE49-F238E27FC236}">
                  <a16:creationId xmlns:a16="http://schemas.microsoft.com/office/drawing/2014/main" id="{700A6223-AD38-426F-A6FE-7926CAEF3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 name="Freeform 15">
              <a:extLst>
                <a:ext uri="{FF2B5EF4-FFF2-40B4-BE49-F238E27FC236}">
                  <a16:creationId xmlns:a16="http://schemas.microsoft.com/office/drawing/2014/main" id="{D172AA94-449F-45EB-94E6-67C186C32DD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 name="Freeform 16">
              <a:extLst>
                <a:ext uri="{FF2B5EF4-FFF2-40B4-BE49-F238E27FC236}">
                  <a16:creationId xmlns:a16="http://schemas.microsoft.com/office/drawing/2014/main" id="{A7D4F697-8937-4F4C-83C5-770B3FCB82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 name="Freeform 17">
              <a:extLst>
                <a:ext uri="{FF2B5EF4-FFF2-40B4-BE49-F238E27FC236}">
                  <a16:creationId xmlns:a16="http://schemas.microsoft.com/office/drawing/2014/main" id="{10AF1D59-5117-4D47-8414-4BB61F944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6" name="Freeform 18">
              <a:extLst>
                <a:ext uri="{FF2B5EF4-FFF2-40B4-BE49-F238E27FC236}">
                  <a16:creationId xmlns:a16="http://schemas.microsoft.com/office/drawing/2014/main" id="{2387DC33-88B3-4718-8C94-41659EA33A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7" name="Freeform 19">
              <a:extLst>
                <a:ext uri="{FF2B5EF4-FFF2-40B4-BE49-F238E27FC236}">
                  <a16:creationId xmlns:a16="http://schemas.microsoft.com/office/drawing/2014/main" id="{D4E7EC64-4763-4F04-B2E4-E400364D72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8" name="Freeform 20">
              <a:extLst>
                <a:ext uri="{FF2B5EF4-FFF2-40B4-BE49-F238E27FC236}">
                  <a16:creationId xmlns:a16="http://schemas.microsoft.com/office/drawing/2014/main" id="{581717DF-9FD4-47CB-9579-E34DF7E875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9" name="Freeform 21">
              <a:extLst>
                <a:ext uri="{FF2B5EF4-FFF2-40B4-BE49-F238E27FC236}">
                  <a16:creationId xmlns:a16="http://schemas.microsoft.com/office/drawing/2014/main" id="{BCD8EF50-6E58-4B2D-90B6-AFF236A73B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0" name="Freeform 22">
              <a:extLst>
                <a:ext uri="{FF2B5EF4-FFF2-40B4-BE49-F238E27FC236}">
                  <a16:creationId xmlns:a16="http://schemas.microsoft.com/office/drawing/2014/main" id="{6524A268-142A-4CBF-BB8B-DC1FCBC8F7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1" name="Freeform 23">
              <a:extLst>
                <a:ext uri="{FF2B5EF4-FFF2-40B4-BE49-F238E27FC236}">
                  <a16:creationId xmlns:a16="http://schemas.microsoft.com/office/drawing/2014/main" id="{56A0E6F3-B76B-4813-B44B-56CE11A8A0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2" name="Freeform 24">
              <a:extLst>
                <a:ext uri="{FF2B5EF4-FFF2-40B4-BE49-F238E27FC236}">
                  <a16:creationId xmlns:a16="http://schemas.microsoft.com/office/drawing/2014/main" id="{A74CED8D-B902-4B76-9CC8-30A09B2FA1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3" name="Freeform 25">
              <a:extLst>
                <a:ext uri="{FF2B5EF4-FFF2-40B4-BE49-F238E27FC236}">
                  <a16:creationId xmlns:a16="http://schemas.microsoft.com/office/drawing/2014/main" id="{ED007BD7-ED56-4566-B1FF-707160024A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4" name="Freeform 26">
              <a:extLst>
                <a:ext uri="{FF2B5EF4-FFF2-40B4-BE49-F238E27FC236}">
                  <a16:creationId xmlns:a16="http://schemas.microsoft.com/office/drawing/2014/main" id="{90AD48D2-5BC8-4C80-B126-B1A201242B8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5" name="Freeform 27">
              <a:extLst>
                <a:ext uri="{FF2B5EF4-FFF2-40B4-BE49-F238E27FC236}">
                  <a16:creationId xmlns:a16="http://schemas.microsoft.com/office/drawing/2014/main" id="{BE14C82F-9F35-4D61-B758-7BCE32DECB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6" name="Freeform 28">
              <a:extLst>
                <a:ext uri="{FF2B5EF4-FFF2-40B4-BE49-F238E27FC236}">
                  <a16:creationId xmlns:a16="http://schemas.microsoft.com/office/drawing/2014/main" id="{6540CE06-9028-497A-AC64-CF0ED60A74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7" name="Freeform 29">
              <a:extLst>
                <a:ext uri="{FF2B5EF4-FFF2-40B4-BE49-F238E27FC236}">
                  <a16:creationId xmlns:a16="http://schemas.microsoft.com/office/drawing/2014/main" id="{A4825B3B-52CD-4F08-BA02-6C2B0EFED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8" name="Freeform 30">
              <a:extLst>
                <a:ext uri="{FF2B5EF4-FFF2-40B4-BE49-F238E27FC236}">
                  <a16:creationId xmlns:a16="http://schemas.microsoft.com/office/drawing/2014/main" id="{6877A5EF-B8B8-44D3-AA57-4BBF89206D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9" name="Freeform 31">
              <a:extLst>
                <a:ext uri="{FF2B5EF4-FFF2-40B4-BE49-F238E27FC236}">
                  <a16:creationId xmlns:a16="http://schemas.microsoft.com/office/drawing/2014/main" id="{00BB365C-9180-4208-92CF-AB6A88848C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 name="Freeform 32">
              <a:extLst>
                <a:ext uri="{FF2B5EF4-FFF2-40B4-BE49-F238E27FC236}">
                  <a16:creationId xmlns:a16="http://schemas.microsoft.com/office/drawing/2014/main" id="{8D1134D2-53A6-41D5-AC1A-5254A2FBD0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1" name="Rectangle 33">
              <a:extLst>
                <a:ext uri="{FF2B5EF4-FFF2-40B4-BE49-F238E27FC236}">
                  <a16:creationId xmlns:a16="http://schemas.microsoft.com/office/drawing/2014/main" id="{24C7FA73-07CD-479A-9B9E-DAD4D3B2BF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42" name="Freeform 34">
              <a:extLst>
                <a:ext uri="{FF2B5EF4-FFF2-40B4-BE49-F238E27FC236}">
                  <a16:creationId xmlns:a16="http://schemas.microsoft.com/office/drawing/2014/main" id="{AB24DF92-B081-4701-B58D-913261A00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3" name="Freeform 35">
              <a:extLst>
                <a:ext uri="{FF2B5EF4-FFF2-40B4-BE49-F238E27FC236}">
                  <a16:creationId xmlns:a16="http://schemas.microsoft.com/office/drawing/2014/main" id="{AB4DF275-6B82-4AA9-A7A9-138E631E30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 name="Freeform 36">
              <a:extLst>
                <a:ext uri="{FF2B5EF4-FFF2-40B4-BE49-F238E27FC236}">
                  <a16:creationId xmlns:a16="http://schemas.microsoft.com/office/drawing/2014/main" id="{972A3812-16AD-453E-B1E6-9F39894F79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5" name="Freeform 37">
              <a:extLst>
                <a:ext uri="{FF2B5EF4-FFF2-40B4-BE49-F238E27FC236}">
                  <a16:creationId xmlns:a16="http://schemas.microsoft.com/office/drawing/2014/main" id="{8FB6759A-BAD8-4073-86A2-6DDD73DE2A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6" name="Freeform 38">
              <a:extLst>
                <a:ext uri="{FF2B5EF4-FFF2-40B4-BE49-F238E27FC236}">
                  <a16:creationId xmlns:a16="http://schemas.microsoft.com/office/drawing/2014/main" id="{9FCCB0F4-1178-47C1-9EE2-234EA715C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7" name="Freeform 39">
              <a:extLst>
                <a:ext uri="{FF2B5EF4-FFF2-40B4-BE49-F238E27FC236}">
                  <a16:creationId xmlns:a16="http://schemas.microsoft.com/office/drawing/2014/main" id="{CB01BF0B-7EB0-4C18-80BE-20D2EAC048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8" name="Freeform 40">
              <a:extLst>
                <a:ext uri="{FF2B5EF4-FFF2-40B4-BE49-F238E27FC236}">
                  <a16:creationId xmlns:a16="http://schemas.microsoft.com/office/drawing/2014/main" id="{3266E9DA-C937-48E0-8F98-90A467760F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9" name="Freeform 41">
              <a:extLst>
                <a:ext uri="{FF2B5EF4-FFF2-40B4-BE49-F238E27FC236}">
                  <a16:creationId xmlns:a16="http://schemas.microsoft.com/office/drawing/2014/main" id="{A8A9C00D-0425-4E68-A1DE-BCE5BD6BBD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0" name="Freeform 42">
              <a:extLst>
                <a:ext uri="{FF2B5EF4-FFF2-40B4-BE49-F238E27FC236}">
                  <a16:creationId xmlns:a16="http://schemas.microsoft.com/office/drawing/2014/main" id="{46230904-E744-4B55-84FF-826A6B737B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1" name="Freeform 43">
              <a:extLst>
                <a:ext uri="{FF2B5EF4-FFF2-40B4-BE49-F238E27FC236}">
                  <a16:creationId xmlns:a16="http://schemas.microsoft.com/office/drawing/2014/main" id="{D4291668-8AF0-4784-BC06-870768F53F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2" name="Freeform 44">
              <a:extLst>
                <a:ext uri="{FF2B5EF4-FFF2-40B4-BE49-F238E27FC236}">
                  <a16:creationId xmlns:a16="http://schemas.microsoft.com/office/drawing/2014/main" id="{D917DCBD-774B-4AAF-92AE-D18289FFC4D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3" name="Rectangle 45">
              <a:extLst>
                <a:ext uri="{FF2B5EF4-FFF2-40B4-BE49-F238E27FC236}">
                  <a16:creationId xmlns:a16="http://schemas.microsoft.com/office/drawing/2014/main" id="{9E50122E-0F19-4D65-9CB2-E22C3EA84AC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54" name="Freeform 46">
              <a:extLst>
                <a:ext uri="{FF2B5EF4-FFF2-40B4-BE49-F238E27FC236}">
                  <a16:creationId xmlns:a16="http://schemas.microsoft.com/office/drawing/2014/main" id="{BC28A765-6E8B-4352-BD0C-35474F70AC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5" name="Freeform 47">
              <a:extLst>
                <a:ext uri="{FF2B5EF4-FFF2-40B4-BE49-F238E27FC236}">
                  <a16:creationId xmlns:a16="http://schemas.microsoft.com/office/drawing/2014/main" id="{0AC30A17-F494-44EB-9817-1B8B255CE4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6" name="Freeform 48">
              <a:extLst>
                <a:ext uri="{FF2B5EF4-FFF2-40B4-BE49-F238E27FC236}">
                  <a16:creationId xmlns:a16="http://schemas.microsoft.com/office/drawing/2014/main" id="{6088D59F-32BD-4932-9C22-9AA0FCDA7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7" name="Freeform 49">
              <a:extLst>
                <a:ext uri="{FF2B5EF4-FFF2-40B4-BE49-F238E27FC236}">
                  <a16:creationId xmlns:a16="http://schemas.microsoft.com/office/drawing/2014/main" id="{B18BBE45-5F21-47FA-B291-AC802D71556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8" name="Freeform 50">
              <a:extLst>
                <a:ext uri="{FF2B5EF4-FFF2-40B4-BE49-F238E27FC236}">
                  <a16:creationId xmlns:a16="http://schemas.microsoft.com/office/drawing/2014/main" id="{A1BD992D-1C4B-4E69-A627-A45D8958E0D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9" name="Freeform 51">
              <a:extLst>
                <a:ext uri="{FF2B5EF4-FFF2-40B4-BE49-F238E27FC236}">
                  <a16:creationId xmlns:a16="http://schemas.microsoft.com/office/drawing/2014/main" id="{571C0498-7105-455E-8B0A-233F850F18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0" name="Freeform 52">
              <a:extLst>
                <a:ext uri="{FF2B5EF4-FFF2-40B4-BE49-F238E27FC236}">
                  <a16:creationId xmlns:a16="http://schemas.microsoft.com/office/drawing/2014/main" id="{F6FA78CC-C0B1-422F-B535-05580A971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1" name="Freeform 53">
              <a:extLst>
                <a:ext uri="{FF2B5EF4-FFF2-40B4-BE49-F238E27FC236}">
                  <a16:creationId xmlns:a16="http://schemas.microsoft.com/office/drawing/2014/main" id="{49A1BACF-EE5E-46F8-8968-D4CF18BC01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2" name="Freeform 54">
              <a:extLst>
                <a:ext uri="{FF2B5EF4-FFF2-40B4-BE49-F238E27FC236}">
                  <a16:creationId xmlns:a16="http://schemas.microsoft.com/office/drawing/2014/main" id="{0AF8DFAF-8AF7-453E-AED7-89E59FBD7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3" name="Freeform 55">
              <a:extLst>
                <a:ext uri="{FF2B5EF4-FFF2-40B4-BE49-F238E27FC236}">
                  <a16:creationId xmlns:a16="http://schemas.microsoft.com/office/drawing/2014/main" id="{F8C26D97-8DA4-4556-92E4-2AE66B36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4" name="Freeform 56">
              <a:extLst>
                <a:ext uri="{FF2B5EF4-FFF2-40B4-BE49-F238E27FC236}">
                  <a16:creationId xmlns:a16="http://schemas.microsoft.com/office/drawing/2014/main" id="{EEF9D855-A8A7-44CC-919C-BEA327F254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5" name="Freeform 57">
              <a:extLst>
                <a:ext uri="{FF2B5EF4-FFF2-40B4-BE49-F238E27FC236}">
                  <a16:creationId xmlns:a16="http://schemas.microsoft.com/office/drawing/2014/main" id="{11F0B045-803C-4067-A182-066EEB2C4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6" name="Freeform 58">
              <a:extLst>
                <a:ext uri="{FF2B5EF4-FFF2-40B4-BE49-F238E27FC236}">
                  <a16:creationId xmlns:a16="http://schemas.microsoft.com/office/drawing/2014/main" id="{3C1FCACB-EFEF-4B54-99A6-E327A637C2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grpSp>
        <p:nvGrpSpPr>
          <p:cNvPr id="68" name="Group 67">
            <a:extLst>
              <a:ext uri="{FF2B5EF4-FFF2-40B4-BE49-F238E27FC236}">
                <a16:creationId xmlns:a16="http://schemas.microsoft.com/office/drawing/2014/main" id="{6C68F39D-867D-4AFF-94C4-C3829AD5C5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9" name="Rectangle 68">
              <a:extLst>
                <a:ext uri="{FF2B5EF4-FFF2-40B4-BE49-F238E27FC236}">
                  <a16:creationId xmlns:a16="http://schemas.microsoft.com/office/drawing/2014/main" id="{8EC3C6AD-76A6-4B9E-9700-E70BCEA5BC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 name="Picture 2">
              <a:extLst>
                <a:ext uri="{FF2B5EF4-FFF2-40B4-BE49-F238E27FC236}">
                  <a16:creationId xmlns:a16="http://schemas.microsoft.com/office/drawing/2014/main" id="{DC213DD1-BF02-41F7-80A7-E6A5694F573C}"/>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00683EC7-E3AA-4A72-A111-2262631C2B04}"/>
              </a:ext>
            </a:extLst>
          </p:cNvPr>
          <p:cNvSpPr>
            <a:spLocks noGrp="1"/>
          </p:cNvSpPr>
          <p:nvPr>
            <p:ph type="title"/>
          </p:nvPr>
        </p:nvSpPr>
        <p:spPr>
          <a:xfrm>
            <a:off x="5270066" y="1122363"/>
            <a:ext cx="5397933" cy="2387600"/>
          </a:xfrm>
        </p:spPr>
        <p:txBody>
          <a:bodyPr vert="horz" lIns="91440" tIns="45720" rIns="91440" bIns="45720" rtlCol="0" anchor="b">
            <a:normAutofit/>
          </a:bodyPr>
          <a:lstStyle/>
          <a:p>
            <a:r>
              <a:rPr lang="en-US" sz="4800"/>
              <a:t>Miniature Guide to Critical thinking</a:t>
            </a:r>
          </a:p>
        </p:txBody>
      </p:sp>
      <p:pic>
        <p:nvPicPr>
          <p:cNvPr id="5" name="Picture 4">
            <a:extLst>
              <a:ext uri="{FF2B5EF4-FFF2-40B4-BE49-F238E27FC236}">
                <a16:creationId xmlns:a16="http://schemas.microsoft.com/office/drawing/2014/main" id="{D29276DB-36F3-4871-A2B3-8DBDC5A41026}"/>
              </a:ext>
            </a:extLst>
          </p:cNvPr>
          <p:cNvPicPr>
            <a:picLocks noChangeAspect="1"/>
          </p:cNvPicPr>
          <p:nvPr/>
        </p:nvPicPr>
        <p:blipFill rotWithShape="1">
          <a:blip r:embed="rId4"/>
          <a:srcRect l="3381" r="7972"/>
          <a:stretch/>
        </p:blipFill>
        <p:spPr>
          <a:xfrm>
            <a:off x="-5597" y="10"/>
            <a:ext cx="4635583" cy="6857990"/>
          </a:xfrm>
          <a:prstGeom prst="rect">
            <a:avLst/>
          </a:prstGeom>
        </p:spPr>
      </p:pic>
      <p:grpSp>
        <p:nvGrpSpPr>
          <p:cNvPr id="72" name="Group 71">
            <a:extLst>
              <a:ext uri="{FF2B5EF4-FFF2-40B4-BE49-F238E27FC236}">
                <a16:creationId xmlns:a16="http://schemas.microsoft.com/office/drawing/2014/main" id="{4466CCD0-FEF9-460D-9FB6-11613A492B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73" name="Rectangle 5">
              <a:extLst>
                <a:ext uri="{FF2B5EF4-FFF2-40B4-BE49-F238E27FC236}">
                  <a16:creationId xmlns:a16="http://schemas.microsoft.com/office/drawing/2014/main" id="{F642B7E9-F9AF-4BC0-B586-E7B0E8E878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74" name="Freeform 6">
              <a:extLst>
                <a:ext uri="{FF2B5EF4-FFF2-40B4-BE49-F238E27FC236}">
                  <a16:creationId xmlns:a16="http://schemas.microsoft.com/office/drawing/2014/main" id="{16CE5EA6-3C76-4E5C-9257-D6A61A31C5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5" name="Freeform 7">
              <a:extLst>
                <a:ext uri="{FF2B5EF4-FFF2-40B4-BE49-F238E27FC236}">
                  <a16:creationId xmlns:a16="http://schemas.microsoft.com/office/drawing/2014/main" id="{DD7BCC42-B325-4F92-B500-14A2933DA3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6" name="Rectangle 8">
              <a:extLst>
                <a:ext uri="{FF2B5EF4-FFF2-40B4-BE49-F238E27FC236}">
                  <a16:creationId xmlns:a16="http://schemas.microsoft.com/office/drawing/2014/main" id="{197BF445-29BA-4C54-A1B4-A4390F02250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77" name="Freeform 9">
              <a:extLst>
                <a:ext uri="{FF2B5EF4-FFF2-40B4-BE49-F238E27FC236}">
                  <a16:creationId xmlns:a16="http://schemas.microsoft.com/office/drawing/2014/main" id="{B10C1630-E8C0-489C-8FFB-C9BBAEDE7A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8" name="Freeform 10">
              <a:extLst>
                <a:ext uri="{FF2B5EF4-FFF2-40B4-BE49-F238E27FC236}">
                  <a16:creationId xmlns:a16="http://schemas.microsoft.com/office/drawing/2014/main" id="{B8778BE5-6D1F-4629-A045-8A87E2C75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9" name="Freeform 11">
              <a:extLst>
                <a:ext uri="{FF2B5EF4-FFF2-40B4-BE49-F238E27FC236}">
                  <a16:creationId xmlns:a16="http://schemas.microsoft.com/office/drawing/2014/main" id="{A7885ADB-F1C4-4FF3-93CD-7C9337E87D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0" name="Freeform 12">
              <a:extLst>
                <a:ext uri="{FF2B5EF4-FFF2-40B4-BE49-F238E27FC236}">
                  <a16:creationId xmlns:a16="http://schemas.microsoft.com/office/drawing/2014/main" id="{59FC4F71-6E39-414E-9F39-CE1479FF81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1" name="Freeform 13">
              <a:extLst>
                <a:ext uri="{FF2B5EF4-FFF2-40B4-BE49-F238E27FC236}">
                  <a16:creationId xmlns:a16="http://schemas.microsoft.com/office/drawing/2014/main" id="{3FC9614F-1D2C-4CAC-8CE9-32DC7D863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2" name="Freeform 14">
              <a:extLst>
                <a:ext uri="{FF2B5EF4-FFF2-40B4-BE49-F238E27FC236}">
                  <a16:creationId xmlns:a16="http://schemas.microsoft.com/office/drawing/2014/main" id="{2A872F50-76EA-4A5B-AA68-3CE2E26738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3" name="Freeform 15">
              <a:extLst>
                <a:ext uri="{FF2B5EF4-FFF2-40B4-BE49-F238E27FC236}">
                  <a16:creationId xmlns:a16="http://schemas.microsoft.com/office/drawing/2014/main" id="{CE389546-6A1F-4203-ACD1-BC17DDBFB0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4" name="Freeform 16">
              <a:extLst>
                <a:ext uri="{FF2B5EF4-FFF2-40B4-BE49-F238E27FC236}">
                  <a16:creationId xmlns:a16="http://schemas.microsoft.com/office/drawing/2014/main" id="{1BA89DC9-FE9A-4228-A4BE-D3A37F8656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5" name="Freeform 17">
              <a:extLst>
                <a:ext uri="{FF2B5EF4-FFF2-40B4-BE49-F238E27FC236}">
                  <a16:creationId xmlns:a16="http://schemas.microsoft.com/office/drawing/2014/main" id="{FA3E79A5-9B81-48B5-B96F-8D55B02FD5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6" name="Freeform 18">
              <a:extLst>
                <a:ext uri="{FF2B5EF4-FFF2-40B4-BE49-F238E27FC236}">
                  <a16:creationId xmlns:a16="http://schemas.microsoft.com/office/drawing/2014/main" id="{A76D4D27-C537-45E4-96DE-C5FD2C9A37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7" name="Freeform 19">
              <a:extLst>
                <a:ext uri="{FF2B5EF4-FFF2-40B4-BE49-F238E27FC236}">
                  <a16:creationId xmlns:a16="http://schemas.microsoft.com/office/drawing/2014/main" id="{C1B158DD-2DCB-42FF-B1FE-3C947FEF02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8" name="Freeform 20">
              <a:extLst>
                <a:ext uri="{FF2B5EF4-FFF2-40B4-BE49-F238E27FC236}">
                  <a16:creationId xmlns:a16="http://schemas.microsoft.com/office/drawing/2014/main" id="{3307DC3E-0C6E-4E70-AFA2-96538CE3CD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9" name="Freeform 21">
              <a:extLst>
                <a:ext uri="{FF2B5EF4-FFF2-40B4-BE49-F238E27FC236}">
                  <a16:creationId xmlns:a16="http://schemas.microsoft.com/office/drawing/2014/main" id="{53A9F721-7EE3-4844-BB91-0B995BAC159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0" name="Freeform 22">
              <a:extLst>
                <a:ext uri="{FF2B5EF4-FFF2-40B4-BE49-F238E27FC236}">
                  <a16:creationId xmlns:a16="http://schemas.microsoft.com/office/drawing/2014/main" id="{8F057800-5B8F-4775-805B-89727A78A8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1" name="Freeform 23">
              <a:extLst>
                <a:ext uri="{FF2B5EF4-FFF2-40B4-BE49-F238E27FC236}">
                  <a16:creationId xmlns:a16="http://schemas.microsoft.com/office/drawing/2014/main" id="{FC6DF692-3394-4FDD-92BA-CA0C41EBC3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2" name="Freeform 24">
              <a:extLst>
                <a:ext uri="{FF2B5EF4-FFF2-40B4-BE49-F238E27FC236}">
                  <a16:creationId xmlns:a16="http://schemas.microsoft.com/office/drawing/2014/main" id="{B825CD97-262B-4A33-B1E5-55F0D81F40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3" name="Freeform 25">
              <a:extLst>
                <a:ext uri="{FF2B5EF4-FFF2-40B4-BE49-F238E27FC236}">
                  <a16:creationId xmlns:a16="http://schemas.microsoft.com/office/drawing/2014/main" id="{F00EA2FE-C735-4E1E-B9DC-636C49061F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4" name="Freeform 26">
              <a:extLst>
                <a:ext uri="{FF2B5EF4-FFF2-40B4-BE49-F238E27FC236}">
                  <a16:creationId xmlns:a16="http://schemas.microsoft.com/office/drawing/2014/main" id="{95B50260-0DDF-4260-8DC1-D504B06435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5" name="Freeform 27">
              <a:extLst>
                <a:ext uri="{FF2B5EF4-FFF2-40B4-BE49-F238E27FC236}">
                  <a16:creationId xmlns:a16="http://schemas.microsoft.com/office/drawing/2014/main" id="{BBB491EB-35C1-4159-94B2-A367ADC134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6" name="Freeform 28">
              <a:extLst>
                <a:ext uri="{FF2B5EF4-FFF2-40B4-BE49-F238E27FC236}">
                  <a16:creationId xmlns:a16="http://schemas.microsoft.com/office/drawing/2014/main" id="{7EAA4E1C-EC83-44E0-A4AB-4B0F509A8CC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7" name="Freeform 29">
              <a:extLst>
                <a:ext uri="{FF2B5EF4-FFF2-40B4-BE49-F238E27FC236}">
                  <a16:creationId xmlns:a16="http://schemas.microsoft.com/office/drawing/2014/main" id="{BE561717-C43F-46C1-BBCE-C830DE4A1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8" name="Freeform 30">
              <a:extLst>
                <a:ext uri="{FF2B5EF4-FFF2-40B4-BE49-F238E27FC236}">
                  <a16:creationId xmlns:a16="http://schemas.microsoft.com/office/drawing/2014/main" id="{CC840BC4-F1CE-4A1B-A1DE-BB922689E2C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9" name="Freeform 31">
              <a:extLst>
                <a:ext uri="{FF2B5EF4-FFF2-40B4-BE49-F238E27FC236}">
                  <a16:creationId xmlns:a16="http://schemas.microsoft.com/office/drawing/2014/main" id="{03B586C7-6126-46E0-9BEF-5227986864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0" name="Freeform 32">
              <a:extLst>
                <a:ext uri="{FF2B5EF4-FFF2-40B4-BE49-F238E27FC236}">
                  <a16:creationId xmlns:a16="http://schemas.microsoft.com/office/drawing/2014/main" id="{45C5C565-0EB6-4E0C-9752-84084CDBB8B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1" name="Rectangle 33">
              <a:extLst>
                <a:ext uri="{FF2B5EF4-FFF2-40B4-BE49-F238E27FC236}">
                  <a16:creationId xmlns:a16="http://schemas.microsoft.com/office/drawing/2014/main" id="{5CABC7BF-500C-4275-9EAA-9563EF43C62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02" name="Freeform 34">
              <a:extLst>
                <a:ext uri="{FF2B5EF4-FFF2-40B4-BE49-F238E27FC236}">
                  <a16:creationId xmlns:a16="http://schemas.microsoft.com/office/drawing/2014/main" id="{C7AA982B-BB49-4311-A724-81AAF8ABC3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3" name="Freeform 35">
              <a:extLst>
                <a:ext uri="{FF2B5EF4-FFF2-40B4-BE49-F238E27FC236}">
                  <a16:creationId xmlns:a16="http://schemas.microsoft.com/office/drawing/2014/main" id="{89D49DD1-C07D-4ADD-BD4A-D6AA725758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4" name="Freeform 36">
              <a:extLst>
                <a:ext uri="{FF2B5EF4-FFF2-40B4-BE49-F238E27FC236}">
                  <a16:creationId xmlns:a16="http://schemas.microsoft.com/office/drawing/2014/main" id="{4359B9DB-1A95-4934-A839-A76774D792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5" name="Freeform 37">
              <a:extLst>
                <a:ext uri="{FF2B5EF4-FFF2-40B4-BE49-F238E27FC236}">
                  <a16:creationId xmlns:a16="http://schemas.microsoft.com/office/drawing/2014/main" id="{2B7EEF08-F28B-48E9-BA1D-E61AC62013E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6" name="Freeform 38">
              <a:extLst>
                <a:ext uri="{FF2B5EF4-FFF2-40B4-BE49-F238E27FC236}">
                  <a16:creationId xmlns:a16="http://schemas.microsoft.com/office/drawing/2014/main" id="{E846B9B0-7D1C-4E1B-9256-7F25E8E887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7" name="Freeform 39">
              <a:extLst>
                <a:ext uri="{FF2B5EF4-FFF2-40B4-BE49-F238E27FC236}">
                  <a16:creationId xmlns:a16="http://schemas.microsoft.com/office/drawing/2014/main" id="{E31B0CE6-7913-4D1C-AC18-2ED44DF92F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8" name="Freeform 40">
              <a:extLst>
                <a:ext uri="{FF2B5EF4-FFF2-40B4-BE49-F238E27FC236}">
                  <a16:creationId xmlns:a16="http://schemas.microsoft.com/office/drawing/2014/main" id="{0F3517CE-D006-4218-9BB0-65269371EF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9" name="Freeform 41">
              <a:extLst>
                <a:ext uri="{FF2B5EF4-FFF2-40B4-BE49-F238E27FC236}">
                  <a16:creationId xmlns:a16="http://schemas.microsoft.com/office/drawing/2014/main" id="{DE7DB798-CAAE-42A3-BDFE-D6AD0E0DA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0" name="Freeform 42">
              <a:extLst>
                <a:ext uri="{FF2B5EF4-FFF2-40B4-BE49-F238E27FC236}">
                  <a16:creationId xmlns:a16="http://schemas.microsoft.com/office/drawing/2014/main" id="{07A53F87-B4E0-4C4E-B913-D336D8993D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1" name="Freeform 43">
              <a:extLst>
                <a:ext uri="{FF2B5EF4-FFF2-40B4-BE49-F238E27FC236}">
                  <a16:creationId xmlns:a16="http://schemas.microsoft.com/office/drawing/2014/main" id="{587D3AD0-B188-4D2E-A497-5180C1F225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2" name="Freeform 44">
              <a:extLst>
                <a:ext uri="{FF2B5EF4-FFF2-40B4-BE49-F238E27FC236}">
                  <a16:creationId xmlns:a16="http://schemas.microsoft.com/office/drawing/2014/main" id="{E8B4429B-56DB-4ED5-8296-1C4EB6AE04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3" name="Rectangle 45">
              <a:extLst>
                <a:ext uri="{FF2B5EF4-FFF2-40B4-BE49-F238E27FC236}">
                  <a16:creationId xmlns:a16="http://schemas.microsoft.com/office/drawing/2014/main" id="{ABBE178E-641F-4008-8760-5134D226AA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14" name="Freeform 46">
              <a:extLst>
                <a:ext uri="{FF2B5EF4-FFF2-40B4-BE49-F238E27FC236}">
                  <a16:creationId xmlns:a16="http://schemas.microsoft.com/office/drawing/2014/main" id="{BB7A09DD-4AE2-4235-BCBA-B52CB79867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5" name="Freeform 47">
              <a:extLst>
                <a:ext uri="{FF2B5EF4-FFF2-40B4-BE49-F238E27FC236}">
                  <a16:creationId xmlns:a16="http://schemas.microsoft.com/office/drawing/2014/main" id="{64DBEF94-3525-4008-AD35-D566A238B9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6" name="Freeform 48">
              <a:extLst>
                <a:ext uri="{FF2B5EF4-FFF2-40B4-BE49-F238E27FC236}">
                  <a16:creationId xmlns:a16="http://schemas.microsoft.com/office/drawing/2014/main" id="{1C0CEBA3-32C8-4D37-BBD0-8863B008E2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7" name="Freeform 49">
              <a:extLst>
                <a:ext uri="{FF2B5EF4-FFF2-40B4-BE49-F238E27FC236}">
                  <a16:creationId xmlns:a16="http://schemas.microsoft.com/office/drawing/2014/main" id="{D12DBC8B-AE05-43C6-BF30-3F9CDADE9B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8" name="Freeform 50">
              <a:extLst>
                <a:ext uri="{FF2B5EF4-FFF2-40B4-BE49-F238E27FC236}">
                  <a16:creationId xmlns:a16="http://schemas.microsoft.com/office/drawing/2014/main" id="{47D642DC-B097-481B-8F32-671DE6AB56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9" name="Freeform 51">
              <a:extLst>
                <a:ext uri="{FF2B5EF4-FFF2-40B4-BE49-F238E27FC236}">
                  <a16:creationId xmlns:a16="http://schemas.microsoft.com/office/drawing/2014/main" id="{0D7CD8F4-0787-4106-9E76-FF0AFA0ACE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0" name="Freeform 52">
              <a:extLst>
                <a:ext uri="{FF2B5EF4-FFF2-40B4-BE49-F238E27FC236}">
                  <a16:creationId xmlns:a16="http://schemas.microsoft.com/office/drawing/2014/main" id="{3ED06726-52C5-468C-BEA2-0194993F8A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1" name="Freeform 53">
              <a:extLst>
                <a:ext uri="{FF2B5EF4-FFF2-40B4-BE49-F238E27FC236}">
                  <a16:creationId xmlns:a16="http://schemas.microsoft.com/office/drawing/2014/main" id="{1541CE8F-816C-4189-8522-7AAA7EABD80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2" name="Freeform 54">
              <a:extLst>
                <a:ext uri="{FF2B5EF4-FFF2-40B4-BE49-F238E27FC236}">
                  <a16:creationId xmlns:a16="http://schemas.microsoft.com/office/drawing/2014/main" id="{3D0F8D98-15AC-458C-B872-777F4BBF35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3" name="Freeform 55">
              <a:extLst>
                <a:ext uri="{FF2B5EF4-FFF2-40B4-BE49-F238E27FC236}">
                  <a16:creationId xmlns:a16="http://schemas.microsoft.com/office/drawing/2014/main" id="{C9DE1ACE-C20F-4504-B0A1-5A37CA0D1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4" name="Freeform 56">
              <a:extLst>
                <a:ext uri="{FF2B5EF4-FFF2-40B4-BE49-F238E27FC236}">
                  <a16:creationId xmlns:a16="http://schemas.microsoft.com/office/drawing/2014/main" id="{E4BDEE62-868F-49A1-B97A-DE8EDC86F9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5" name="Freeform 57">
              <a:extLst>
                <a:ext uri="{FF2B5EF4-FFF2-40B4-BE49-F238E27FC236}">
                  <a16:creationId xmlns:a16="http://schemas.microsoft.com/office/drawing/2014/main" id="{B71AB3E3-099B-47DC-AD0D-215F18FD3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6" name="Freeform 58">
              <a:extLst>
                <a:ext uri="{FF2B5EF4-FFF2-40B4-BE49-F238E27FC236}">
                  <a16:creationId xmlns:a16="http://schemas.microsoft.com/office/drawing/2014/main" id="{7D4B7844-C6A2-45AA-9147-C1CEC0CB83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grpSp>
        <p:nvGrpSpPr>
          <p:cNvPr id="128" name="Group 127">
            <a:extLst>
              <a:ext uri="{FF2B5EF4-FFF2-40B4-BE49-F238E27FC236}">
                <a16:creationId xmlns:a16="http://schemas.microsoft.com/office/drawing/2014/main" id="{176E1971-1C4C-46C8-A821-6376642801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29" name="Freeform 32">
              <a:extLst>
                <a:ext uri="{FF2B5EF4-FFF2-40B4-BE49-F238E27FC236}">
                  <a16:creationId xmlns:a16="http://schemas.microsoft.com/office/drawing/2014/main" id="{35FAC14F-8CA0-40F3-ADE4-31DBF8BD79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0" name="Freeform 33">
              <a:extLst>
                <a:ext uri="{FF2B5EF4-FFF2-40B4-BE49-F238E27FC236}">
                  <a16:creationId xmlns:a16="http://schemas.microsoft.com/office/drawing/2014/main" id="{778F8CB9-0C96-4B66-B943-C5BF1A1B5D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1" name="Freeform 34">
              <a:extLst>
                <a:ext uri="{FF2B5EF4-FFF2-40B4-BE49-F238E27FC236}">
                  <a16:creationId xmlns:a16="http://schemas.microsoft.com/office/drawing/2014/main" id="{DB1C8E93-74F9-42A0-B326-E06DC9C584E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2" name="Freeform 35">
              <a:extLst>
                <a:ext uri="{FF2B5EF4-FFF2-40B4-BE49-F238E27FC236}">
                  <a16:creationId xmlns:a16="http://schemas.microsoft.com/office/drawing/2014/main" id="{EC6EA429-8E16-49E0-82D7-5846CDA76C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3" name="Freeform 36">
              <a:extLst>
                <a:ext uri="{FF2B5EF4-FFF2-40B4-BE49-F238E27FC236}">
                  <a16:creationId xmlns:a16="http://schemas.microsoft.com/office/drawing/2014/main" id="{8F64C508-2357-44C9-93D8-FC81B85AE2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4" name="Freeform 37">
              <a:extLst>
                <a:ext uri="{FF2B5EF4-FFF2-40B4-BE49-F238E27FC236}">
                  <a16:creationId xmlns:a16="http://schemas.microsoft.com/office/drawing/2014/main" id="{82F6F3F7-8F51-41B4-AC2B-699593A1F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5" name="Freeform 38">
              <a:extLst>
                <a:ext uri="{FF2B5EF4-FFF2-40B4-BE49-F238E27FC236}">
                  <a16:creationId xmlns:a16="http://schemas.microsoft.com/office/drawing/2014/main" id="{6F2FC65A-DA31-4602-B324-E53F76BD936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6" name="Freeform 39">
              <a:extLst>
                <a:ext uri="{FF2B5EF4-FFF2-40B4-BE49-F238E27FC236}">
                  <a16:creationId xmlns:a16="http://schemas.microsoft.com/office/drawing/2014/main" id="{0E9B7CF9-E3CC-495E-A513-A8A1C24228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7" name="Freeform 40">
              <a:extLst>
                <a:ext uri="{FF2B5EF4-FFF2-40B4-BE49-F238E27FC236}">
                  <a16:creationId xmlns:a16="http://schemas.microsoft.com/office/drawing/2014/main" id="{35C09477-23EA-4E6A-A8C2-5B447B25E90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8" name="Rectangle 41">
              <a:extLst>
                <a:ext uri="{FF2B5EF4-FFF2-40B4-BE49-F238E27FC236}">
                  <a16:creationId xmlns:a16="http://schemas.microsoft.com/office/drawing/2014/main" id="{80A5D070-0FE6-4F72-8077-E259B2D35AE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grpSp>
    </p:spTree>
    <p:extLst>
      <p:ext uri="{BB962C8B-B14F-4D97-AF65-F5344CB8AC3E}">
        <p14:creationId xmlns:p14="http://schemas.microsoft.com/office/powerpoint/2010/main" val="41423215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3DD3B-46ED-408B-B7E0-102B98744CB7}"/>
              </a:ext>
            </a:extLst>
          </p:cNvPr>
          <p:cNvSpPr>
            <a:spLocks noGrp="1"/>
          </p:cNvSpPr>
          <p:nvPr>
            <p:ph type="title"/>
          </p:nvPr>
        </p:nvSpPr>
        <p:spPr>
          <a:xfrm>
            <a:off x="1141413" y="618518"/>
            <a:ext cx="9905998" cy="740382"/>
          </a:xfrm>
        </p:spPr>
        <p:txBody>
          <a:bodyPr/>
          <a:lstStyle/>
          <a:p>
            <a:r>
              <a:rPr lang="en-CA" dirty="0"/>
              <a:t>Roadblocks</a:t>
            </a:r>
          </a:p>
        </p:txBody>
      </p:sp>
      <p:graphicFrame>
        <p:nvGraphicFramePr>
          <p:cNvPr id="4" name="Table 4">
            <a:extLst>
              <a:ext uri="{FF2B5EF4-FFF2-40B4-BE49-F238E27FC236}">
                <a16:creationId xmlns:a16="http://schemas.microsoft.com/office/drawing/2014/main" id="{66DA9732-0BE4-43FB-BA40-E3CCA404B8E7}"/>
              </a:ext>
            </a:extLst>
          </p:cNvPr>
          <p:cNvGraphicFramePr>
            <a:graphicFrameLocks noGrp="1"/>
          </p:cNvGraphicFramePr>
          <p:nvPr>
            <p:ph idx="1"/>
            <p:extLst>
              <p:ext uri="{D42A27DB-BD31-4B8C-83A1-F6EECF244321}">
                <p14:modId xmlns:p14="http://schemas.microsoft.com/office/powerpoint/2010/main" val="128774811"/>
              </p:ext>
            </p:extLst>
          </p:nvPr>
        </p:nvGraphicFramePr>
        <p:xfrm>
          <a:off x="850900" y="1358900"/>
          <a:ext cx="10729911" cy="3108960"/>
        </p:xfrm>
        <a:graphic>
          <a:graphicData uri="http://schemas.openxmlformats.org/drawingml/2006/table">
            <a:tbl>
              <a:tblPr firstRow="1" bandRow="1">
                <a:tableStyleId>{5C22544A-7EE6-4342-B048-85BDC9FD1C3A}</a:tableStyleId>
              </a:tblPr>
              <a:tblGrid>
                <a:gridCol w="3757190">
                  <a:extLst>
                    <a:ext uri="{9D8B030D-6E8A-4147-A177-3AD203B41FA5}">
                      <a16:colId xmlns:a16="http://schemas.microsoft.com/office/drawing/2014/main" val="2498188074"/>
                    </a:ext>
                  </a:extLst>
                </a:gridCol>
                <a:gridCol w="6972721">
                  <a:extLst>
                    <a:ext uri="{9D8B030D-6E8A-4147-A177-3AD203B41FA5}">
                      <a16:colId xmlns:a16="http://schemas.microsoft.com/office/drawing/2014/main" val="1640803252"/>
                    </a:ext>
                  </a:extLst>
                </a:gridCol>
              </a:tblGrid>
              <a:tr h="340561">
                <a:tc>
                  <a:txBody>
                    <a:bodyPr/>
                    <a:lstStyle/>
                    <a:p>
                      <a:r>
                        <a:rPr lang="en-CA" dirty="0"/>
                        <a:t>Stuck On…</a:t>
                      </a:r>
                    </a:p>
                  </a:txBody>
                  <a:tcPr/>
                </a:tc>
                <a:tc>
                  <a:txBody>
                    <a:bodyPr/>
                    <a:lstStyle/>
                    <a:p>
                      <a:r>
                        <a:rPr lang="en-CA" dirty="0"/>
                        <a:t>Try:</a:t>
                      </a:r>
                    </a:p>
                  </a:txBody>
                  <a:tcPr/>
                </a:tc>
                <a:extLst>
                  <a:ext uri="{0D108BD9-81ED-4DB2-BD59-A6C34878D82A}">
                    <a16:rowId xmlns:a16="http://schemas.microsoft.com/office/drawing/2014/main" val="3459761437"/>
                  </a:ext>
                </a:extLst>
              </a:tr>
              <a:tr h="5959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Getting consent vs. asking for education?</a:t>
                      </a:r>
                    </a:p>
                  </a:txBody>
                  <a:tcPr/>
                </a:tc>
                <a:tc>
                  <a:txBody>
                    <a:bodyPr/>
                    <a:lstStyle/>
                    <a:p>
                      <a:pPr marL="285750" indent="-285750">
                        <a:buFont typeface="Arial" panose="020B0604020202020204" pitchFamily="34" charset="0"/>
                        <a:buChar char="•"/>
                      </a:pPr>
                      <a:r>
                        <a:rPr lang="en-CA" dirty="0"/>
                        <a:t>Invite, Don’t expect</a:t>
                      </a:r>
                    </a:p>
                    <a:p>
                      <a:pPr marL="285750" indent="-285750">
                        <a:buFont typeface="Arial" panose="020B0604020202020204" pitchFamily="34" charset="0"/>
                        <a:buChar char="•"/>
                      </a:pPr>
                      <a:r>
                        <a:rPr lang="en-CA" dirty="0"/>
                        <a:t>Support self-determination (free, prior, informed consent)</a:t>
                      </a:r>
                    </a:p>
                  </a:txBody>
                  <a:tcPr/>
                </a:tc>
                <a:extLst>
                  <a:ext uri="{0D108BD9-81ED-4DB2-BD59-A6C34878D82A}">
                    <a16:rowId xmlns:a16="http://schemas.microsoft.com/office/drawing/2014/main" val="40275835"/>
                  </a:ext>
                </a:extLst>
              </a:tr>
              <a:tr h="8514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Trying to find the “right” answer? Or “It’s not my fault”?</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t>Shifting from fear to accountability</a:t>
                      </a:r>
                    </a:p>
                    <a:p>
                      <a:pPr marL="285750" indent="-285750">
                        <a:buFont typeface="Arial" panose="020B0604020202020204" pitchFamily="34" charset="0"/>
                        <a:buChar char="•"/>
                      </a:pPr>
                      <a:r>
                        <a:rPr lang="en-CA" dirty="0"/>
                        <a:t>Generating multiple “good” answers and evaluating their pros/cons</a:t>
                      </a:r>
                    </a:p>
                    <a:p>
                      <a:pPr marL="285750" indent="-285750">
                        <a:buFont typeface="Arial" panose="020B0604020202020204" pitchFamily="34" charset="0"/>
                        <a:buChar char="•"/>
                      </a:pPr>
                      <a:r>
                        <a:rPr lang="en-CA" dirty="0"/>
                        <a:t>There are completely bad answers, but no completely good answers</a:t>
                      </a:r>
                    </a:p>
                  </a:txBody>
                  <a:tcPr/>
                </a:tc>
                <a:extLst>
                  <a:ext uri="{0D108BD9-81ED-4DB2-BD59-A6C34878D82A}">
                    <a16:rowId xmlns:a16="http://schemas.microsoft.com/office/drawing/2014/main" val="86080116"/>
                  </a:ext>
                </a:extLst>
              </a:tr>
              <a:tr h="11068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“Those” people seem “angry” or “divisive?”</a:t>
                      </a:r>
                    </a:p>
                  </a:txBody>
                  <a:tcPr/>
                </a:tc>
                <a:tc>
                  <a:txBody>
                    <a:bodyPr/>
                    <a:lstStyle/>
                    <a:p>
                      <a:pPr marL="285750" indent="-285750">
                        <a:buFont typeface="Arial" panose="020B0604020202020204" pitchFamily="34" charset="0"/>
                        <a:buChar char="•"/>
                      </a:pPr>
                      <a:r>
                        <a:rPr lang="en-CA" dirty="0"/>
                        <a:t>Practicing hearing no</a:t>
                      </a:r>
                    </a:p>
                    <a:p>
                      <a:pPr marL="285750" indent="-285750">
                        <a:buFont typeface="Arial" panose="020B0604020202020204" pitchFamily="34" charset="0"/>
                        <a:buChar char="•"/>
                      </a:pPr>
                      <a:r>
                        <a:rPr lang="en-CA" dirty="0"/>
                        <a:t>Pressing pause on emotional expression</a:t>
                      </a:r>
                    </a:p>
                    <a:p>
                      <a:pPr marL="285750" indent="-285750">
                        <a:buFont typeface="Arial" panose="020B0604020202020204" pitchFamily="34" charset="0"/>
                        <a:buChar char="•"/>
                      </a:pPr>
                      <a:r>
                        <a:rPr lang="en-CA" dirty="0"/>
                        <a:t>Shifting from external locus of goodness to internal</a:t>
                      </a:r>
                    </a:p>
                    <a:p>
                      <a:pPr marL="285750" indent="-285750">
                        <a:buFont typeface="Arial" panose="020B0604020202020204" pitchFamily="34" charset="0"/>
                        <a:buChar char="•"/>
                      </a:pPr>
                      <a:r>
                        <a:rPr lang="en-CA" dirty="0"/>
                        <a:t>Find a practice buddy and role-play!</a:t>
                      </a:r>
                    </a:p>
                  </a:txBody>
                  <a:tcPr/>
                </a:tc>
                <a:extLst>
                  <a:ext uri="{0D108BD9-81ED-4DB2-BD59-A6C34878D82A}">
                    <a16:rowId xmlns:a16="http://schemas.microsoft.com/office/drawing/2014/main" val="3332380117"/>
                  </a:ext>
                </a:extLst>
              </a:tr>
            </a:tbl>
          </a:graphicData>
        </a:graphic>
      </p:graphicFrame>
    </p:spTree>
    <p:extLst>
      <p:ext uri="{BB962C8B-B14F-4D97-AF65-F5344CB8AC3E}">
        <p14:creationId xmlns:p14="http://schemas.microsoft.com/office/powerpoint/2010/main" val="3621261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3DD3B-46ED-408B-B7E0-102B98744CB7}"/>
              </a:ext>
            </a:extLst>
          </p:cNvPr>
          <p:cNvSpPr>
            <a:spLocks noGrp="1"/>
          </p:cNvSpPr>
          <p:nvPr>
            <p:ph type="title"/>
          </p:nvPr>
        </p:nvSpPr>
        <p:spPr>
          <a:xfrm>
            <a:off x="1141413" y="618518"/>
            <a:ext cx="9905998" cy="740382"/>
          </a:xfrm>
        </p:spPr>
        <p:txBody>
          <a:bodyPr/>
          <a:lstStyle/>
          <a:p>
            <a:r>
              <a:rPr lang="en-CA" dirty="0"/>
              <a:t>Roadblocks</a:t>
            </a:r>
          </a:p>
        </p:txBody>
      </p:sp>
      <p:graphicFrame>
        <p:nvGraphicFramePr>
          <p:cNvPr id="4" name="Table 4">
            <a:extLst>
              <a:ext uri="{FF2B5EF4-FFF2-40B4-BE49-F238E27FC236}">
                <a16:creationId xmlns:a16="http://schemas.microsoft.com/office/drawing/2014/main" id="{66DA9732-0BE4-43FB-BA40-E3CCA404B8E7}"/>
              </a:ext>
            </a:extLst>
          </p:cNvPr>
          <p:cNvGraphicFramePr>
            <a:graphicFrameLocks noGrp="1"/>
          </p:cNvGraphicFramePr>
          <p:nvPr>
            <p:ph idx="1"/>
            <p:extLst>
              <p:ext uri="{D42A27DB-BD31-4B8C-83A1-F6EECF244321}">
                <p14:modId xmlns:p14="http://schemas.microsoft.com/office/powerpoint/2010/main" val="3323449570"/>
              </p:ext>
            </p:extLst>
          </p:nvPr>
        </p:nvGraphicFramePr>
        <p:xfrm>
          <a:off x="850900" y="1358900"/>
          <a:ext cx="10729911" cy="4023360"/>
        </p:xfrm>
        <a:graphic>
          <a:graphicData uri="http://schemas.openxmlformats.org/drawingml/2006/table">
            <a:tbl>
              <a:tblPr firstRow="1" bandRow="1">
                <a:tableStyleId>{5C22544A-7EE6-4342-B048-85BDC9FD1C3A}</a:tableStyleId>
              </a:tblPr>
              <a:tblGrid>
                <a:gridCol w="3757190">
                  <a:extLst>
                    <a:ext uri="{9D8B030D-6E8A-4147-A177-3AD203B41FA5}">
                      <a16:colId xmlns:a16="http://schemas.microsoft.com/office/drawing/2014/main" val="2498188074"/>
                    </a:ext>
                  </a:extLst>
                </a:gridCol>
                <a:gridCol w="6972721">
                  <a:extLst>
                    <a:ext uri="{9D8B030D-6E8A-4147-A177-3AD203B41FA5}">
                      <a16:colId xmlns:a16="http://schemas.microsoft.com/office/drawing/2014/main" val="1640803252"/>
                    </a:ext>
                  </a:extLst>
                </a:gridCol>
              </a:tblGrid>
              <a:tr h="340561">
                <a:tc>
                  <a:txBody>
                    <a:bodyPr/>
                    <a:lstStyle/>
                    <a:p>
                      <a:r>
                        <a:rPr lang="en-CA" dirty="0"/>
                        <a:t>Stuck On…</a:t>
                      </a:r>
                    </a:p>
                  </a:txBody>
                  <a:tcPr/>
                </a:tc>
                <a:tc>
                  <a:txBody>
                    <a:bodyPr/>
                    <a:lstStyle/>
                    <a:p>
                      <a:r>
                        <a:rPr lang="en-CA" dirty="0"/>
                        <a:t>Try:</a:t>
                      </a:r>
                    </a:p>
                  </a:txBody>
                  <a:tcPr/>
                </a:tc>
                <a:extLst>
                  <a:ext uri="{0D108BD9-81ED-4DB2-BD59-A6C34878D82A}">
                    <a16:rowId xmlns:a16="http://schemas.microsoft.com/office/drawing/2014/main" val="3459761437"/>
                  </a:ext>
                </a:extLst>
              </a:tr>
              <a:tr h="5959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Getting consent vs. asking for education?</a:t>
                      </a:r>
                    </a:p>
                  </a:txBody>
                  <a:tcPr/>
                </a:tc>
                <a:tc>
                  <a:txBody>
                    <a:bodyPr/>
                    <a:lstStyle/>
                    <a:p>
                      <a:pPr marL="285750" indent="-285750">
                        <a:buFont typeface="Arial" panose="020B0604020202020204" pitchFamily="34" charset="0"/>
                        <a:buChar char="•"/>
                      </a:pPr>
                      <a:r>
                        <a:rPr lang="en-CA" dirty="0"/>
                        <a:t>Invite, Don’t expect</a:t>
                      </a:r>
                    </a:p>
                    <a:p>
                      <a:pPr marL="285750" indent="-285750">
                        <a:buFont typeface="Arial" panose="020B0604020202020204" pitchFamily="34" charset="0"/>
                        <a:buChar char="•"/>
                      </a:pPr>
                      <a:r>
                        <a:rPr lang="en-CA" dirty="0"/>
                        <a:t>Support self-determination (free, prior, informed consent)</a:t>
                      </a:r>
                    </a:p>
                  </a:txBody>
                  <a:tcPr/>
                </a:tc>
                <a:extLst>
                  <a:ext uri="{0D108BD9-81ED-4DB2-BD59-A6C34878D82A}">
                    <a16:rowId xmlns:a16="http://schemas.microsoft.com/office/drawing/2014/main" val="40275835"/>
                  </a:ext>
                </a:extLst>
              </a:tr>
              <a:tr h="8514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Trying to find the “right” answer? Or “It’s not my fault”?</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t>Shifting from fear to accountability</a:t>
                      </a:r>
                    </a:p>
                    <a:p>
                      <a:pPr marL="285750" indent="-285750">
                        <a:buFont typeface="Arial" panose="020B0604020202020204" pitchFamily="34" charset="0"/>
                        <a:buChar char="•"/>
                      </a:pPr>
                      <a:r>
                        <a:rPr lang="en-CA" dirty="0"/>
                        <a:t>Generating multiple “good” answers and evaluating their pros/cons</a:t>
                      </a:r>
                    </a:p>
                    <a:p>
                      <a:pPr marL="285750" indent="-285750">
                        <a:buFont typeface="Arial" panose="020B0604020202020204" pitchFamily="34" charset="0"/>
                        <a:buChar char="•"/>
                      </a:pPr>
                      <a:r>
                        <a:rPr lang="en-CA" dirty="0"/>
                        <a:t>There are completely bad answers, but no completely good answers</a:t>
                      </a:r>
                    </a:p>
                  </a:txBody>
                  <a:tcPr/>
                </a:tc>
                <a:extLst>
                  <a:ext uri="{0D108BD9-81ED-4DB2-BD59-A6C34878D82A}">
                    <a16:rowId xmlns:a16="http://schemas.microsoft.com/office/drawing/2014/main" val="86080116"/>
                  </a:ext>
                </a:extLst>
              </a:tr>
              <a:tr h="11068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“Those” people seem “angry” or “divisive?”</a:t>
                      </a:r>
                    </a:p>
                  </a:txBody>
                  <a:tcPr/>
                </a:tc>
                <a:tc>
                  <a:txBody>
                    <a:bodyPr/>
                    <a:lstStyle/>
                    <a:p>
                      <a:pPr marL="285750" indent="-285750">
                        <a:buFont typeface="Arial" panose="020B0604020202020204" pitchFamily="34" charset="0"/>
                        <a:buChar char="•"/>
                      </a:pPr>
                      <a:r>
                        <a:rPr lang="en-CA" dirty="0"/>
                        <a:t>Practicing hearing no</a:t>
                      </a:r>
                    </a:p>
                    <a:p>
                      <a:pPr marL="285750" indent="-285750">
                        <a:buFont typeface="Arial" panose="020B0604020202020204" pitchFamily="34" charset="0"/>
                        <a:buChar char="•"/>
                      </a:pPr>
                      <a:r>
                        <a:rPr lang="en-CA" dirty="0"/>
                        <a:t>Pressing pause on emotional expression</a:t>
                      </a:r>
                    </a:p>
                    <a:p>
                      <a:pPr marL="285750" indent="-285750">
                        <a:buFont typeface="Arial" panose="020B0604020202020204" pitchFamily="34" charset="0"/>
                        <a:buChar char="•"/>
                      </a:pPr>
                      <a:r>
                        <a:rPr lang="en-CA" dirty="0"/>
                        <a:t>Shifting from external locus of goodness to internal</a:t>
                      </a:r>
                    </a:p>
                    <a:p>
                      <a:pPr marL="285750" indent="-285750">
                        <a:buFont typeface="Arial" panose="020B0604020202020204" pitchFamily="34" charset="0"/>
                        <a:buChar char="•"/>
                      </a:pPr>
                      <a:r>
                        <a:rPr lang="en-CA" dirty="0"/>
                        <a:t>Find a practice buddy and role-play!</a:t>
                      </a:r>
                    </a:p>
                  </a:txBody>
                  <a:tcPr/>
                </a:tc>
                <a:extLst>
                  <a:ext uri="{0D108BD9-81ED-4DB2-BD59-A6C34878D82A}">
                    <a16:rowId xmlns:a16="http://schemas.microsoft.com/office/drawing/2014/main" val="3332380117"/>
                  </a:ext>
                </a:extLst>
              </a:tr>
              <a:tr h="8514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People keep telling me I’m “centering whiteness” OR What if these positions scare people away?</a:t>
                      </a:r>
                    </a:p>
                  </a:txBody>
                  <a:tcPr/>
                </a:tc>
                <a:tc>
                  <a:txBody>
                    <a:bodyPr/>
                    <a:lstStyle/>
                    <a:p>
                      <a:pPr marL="285750" indent="-285750">
                        <a:buFont typeface="Arial" panose="020B0604020202020204" pitchFamily="34" charset="0"/>
                        <a:buChar char="•"/>
                      </a:pPr>
                      <a:r>
                        <a:rPr lang="en-CA" dirty="0"/>
                        <a:t>Body scan</a:t>
                      </a:r>
                    </a:p>
                    <a:p>
                      <a:pPr marL="285750" indent="-285750">
                        <a:buFont typeface="Arial" panose="020B0604020202020204" pitchFamily="34" charset="0"/>
                        <a:buChar char="•"/>
                      </a:pPr>
                      <a:r>
                        <a:rPr lang="en-CA" dirty="0"/>
                        <a:t>Distinguishing emotions, sensations, and thoughts</a:t>
                      </a:r>
                    </a:p>
                    <a:p>
                      <a:pPr marL="285750" indent="-285750">
                        <a:buFont typeface="Arial" panose="020B0604020202020204" pitchFamily="34" charset="0"/>
                        <a:buChar char="•"/>
                      </a:pPr>
                      <a:r>
                        <a:rPr lang="en-CA" dirty="0"/>
                        <a:t>Who will be scared? Me? Who will be reassured?</a:t>
                      </a:r>
                    </a:p>
                  </a:txBody>
                  <a:tcPr/>
                </a:tc>
                <a:extLst>
                  <a:ext uri="{0D108BD9-81ED-4DB2-BD59-A6C34878D82A}">
                    <a16:rowId xmlns:a16="http://schemas.microsoft.com/office/drawing/2014/main" val="953547419"/>
                  </a:ext>
                </a:extLst>
              </a:tr>
            </a:tbl>
          </a:graphicData>
        </a:graphic>
      </p:graphicFrame>
    </p:spTree>
    <p:extLst>
      <p:ext uri="{BB962C8B-B14F-4D97-AF65-F5344CB8AC3E}">
        <p14:creationId xmlns:p14="http://schemas.microsoft.com/office/powerpoint/2010/main" val="11845212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3DD3B-46ED-408B-B7E0-102B98744CB7}"/>
              </a:ext>
            </a:extLst>
          </p:cNvPr>
          <p:cNvSpPr>
            <a:spLocks noGrp="1"/>
          </p:cNvSpPr>
          <p:nvPr>
            <p:ph type="title"/>
          </p:nvPr>
        </p:nvSpPr>
        <p:spPr>
          <a:xfrm>
            <a:off x="1141413" y="618518"/>
            <a:ext cx="9905998" cy="740382"/>
          </a:xfrm>
        </p:spPr>
        <p:txBody>
          <a:bodyPr/>
          <a:lstStyle/>
          <a:p>
            <a:r>
              <a:rPr lang="en-CA" dirty="0"/>
              <a:t>Roadblocks</a:t>
            </a:r>
          </a:p>
        </p:txBody>
      </p:sp>
      <p:graphicFrame>
        <p:nvGraphicFramePr>
          <p:cNvPr id="4" name="Table 4">
            <a:extLst>
              <a:ext uri="{FF2B5EF4-FFF2-40B4-BE49-F238E27FC236}">
                <a16:creationId xmlns:a16="http://schemas.microsoft.com/office/drawing/2014/main" id="{66DA9732-0BE4-43FB-BA40-E3CCA404B8E7}"/>
              </a:ext>
            </a:extLst>
          </p:cNvPr>
          <p:cNvGraphicFramePr>
            <a:graphicFrameLocks noGrp="1"/>
          </p:cNvGraphicFramePr>
          <p:nvPr>
            <p:ph idx="1"/>
            <p:extLst>
              <p:ext uri="{D42A27DB-BD31-4B8C-83A1-F6EECF244321}">
                <p14:modId xmlns:p14="http://schemas.microsoft.com/office/powerpoint/2010/main" val="2510690503"/>
              </p:ext>
            </p:extLst>
          </p:nvPr>
        </p:nvGraphicFramePr>
        <p:xfrm>
          <a:off x="850900" y="1358900"/>
          <a:ext cx="10729911" cy="5486400"/>
        </p:xfrm>
        <a:graphic>
          <a:graphicData uri="http://schemas.openxmlformats.org/drawingml/2006/table">
            <a:tbl>
              <a:tblPr firstRow="1" bandRow="1">
                <a:tableStyleId>{5C22544A-7EE6-4342-B048-85BDC9FD1C3A}</a:tableStyleId>
              </a:tblPr>
              <a:tblGrid>
                <a:gridCol w="3757190">
                  <a:extLst>
                    <a:ext uri="{9D8B030D-6E8A-4147-A177-3AD203B41FA5}">
                      <a16:colId xmlns:a16="http://schemas.microsoft.com/office/drawing/2014/main" val="2498188074"/>
                    </a:ext>
                  </a:extLst>
                </a:gridCol>
                <a:gridCol w="6972721">
                  <a:extLst>
                    <a:ext uri="{9D8B030D-6E8A-4147-A177-3AD203B41FA5}">
                      <a16:colId xmlns:a16="http://schemas.microsoft.com/office/drawing/2014/main" val="1640803252"/>
                    </a:ext>
                  </a:extLst>
                </a:gridCol>
              </a:tblGrid>
              <a:tr h="340561">
                <a:tc>
                  <a:txBody>
                    <a:bodyPr/>
                    <a:lstStyle/>
                    <a:p>
                      <a:r>
                        <a:rPr lang="en-CA" dirty="0"/>
                        <a:t>Stuck On…</a:t>
                      </a:r>
                    </a:p>
                  </a:txBody>
                  <a:tcPr/>
                </a:tc>
                <a:tc>
                  <a:txBody>
                    <a:bodyPr/>
                    <a:lstStyle/>
                    <a:p>
                      <a:r>
                        <a:rPr lang="en-CA" dirty="0"/>
                        <a:t>Try:</a:t>
                      </a:r>
                    </a:p>
                  </a:txBody>
                  <a:tcPr/>
                </a:tc>
                <a:extLst>
                  <a:ext uri="{0D108BD9-81ED-4DB2-BD59-A6C34878D82A}">
                    <a16:rowId xmlns:a16="http://schemas.microsoft.com/office/drawing/2014/main" val="3459761437"/>
                  </a:ext>
                </a:extLst>
              </a:tr>
              <a:tr h="5959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Getting consent vs. asking for education?</a:t>
                      </a:r>
                    </a:p>
                  </a:txBody>
                  <a:tcPr/>
                </a:tc>
                <a:tc>
                  <a:txBody>
                    <a:bodyPr/>
                    <a:lstStyle/>
                    <a:p>
                      <a:pPr marL="285750" indent="-285750">
                        <a:buFont typeface="Arial" panose="020B0604020202020204" pitchFamily="34" charset="0"/>
                        <a:buChar char="•"/>
                      </a:pPr>
                      <a:r>
                        <a:rPr lang="en-CA" dirty="0"/>
                        <a:t>Invite, Don’t expect</a:t>
                      </a:r>
                    </a:p>
                    <a:p>
                      <a:pPr marL="285750" indent="-285750">
                        <a:buFont typeface="Arial" panose="020B0604020202020204" pitchFamily="34" charset="0"/>
                        <a:buChar char="•"/>
                      </a:pPr>
                      <a:r>
                        <a:rPr lang="en-CA" dirty="0"/>
                        <a:t>Support self-determination (free, prior, informed consent)</a:t>
                      </a:r>
                    </a:p>
                  </a:txBody>
                  <a:tcPr/>
                </a:tc>
                <a:extLst>
                  <a:ext uri="{0D108BD9-81ED-4DB2-BD59-A6C34878D82A}">
                    <a16:rowId xmlns:a16="http://schemas.microsoft.com/office/drawing/2014/main" val="40275835"/>
                  </a:ext>
                </a:extLst>
              </a:tr>
              <a:tr h="8514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Trying to find the “right” answer? Or “It’s not my fault”?</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t>Shifting from fear to accountability</a:t>
                      </a:r>
                    </a:p>
                    <a:p>
                      <a:pPr marL="285750" indent="-285750">
                        <a:buFont typeface="Arial" panose="020B0604020202020204" pitchFamily="34" charset="0"/>
                        <a:buChar char="•"/>
                      </a:pPr>
                      <a:r>
                        <a:rPr lang="en-CA" dirty="0"/>
                        <a:t>Generating multiple “good” answers and evaluating their pros/cons</a:t>
                      </a:r>
                    </a:p>
                    <a:p>
                      <a:pPr marL="285750" indent="-285750">
                        <a:buFont typeface="Arial" panose="020B0604020202020204" pitchFamily="34" charset="0"/>
                        <a:buChar char="•"/>
                      </a:pPr>
                      <a:r>
                        <a:rPr lang="en-CA" dirty="0"/>
                        <a:t>There are completely bad answers, but no completely good answers</a:t>
                      </a:r>
                    </a:p>
                  </a:txBody>
                  <a:tcPr/>
                </a:tc>
                <a:extLst>
                  <a:ext uri="{0D108BD9-81ED-4DB2-BD59-A6C34878D82A}">
                    <a16:rowId xmlns:a16="http://schemas.microsoft.com/office/drawing/2014/main" val="86080116"/>
                  </a:ext>
                </a:extLst>
              </a:tr>
              <a:tr h="11068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“Those” people seem “angry” or “divisive?”</a:t>
                      </a:r>
                    </a:p>
                  </a:txBody>
                  <a:tcPr/>
                </a:tc>
                <a:tc>
                  <a:txBody>
                    <a:bodyPr/>
                    <a:lstStyle/>
                    <a:p>
                      <a:pPr marL="285750" indent="-285750">
                        <a:buFont typeface="Arial" panose="020B0604020202020204" pitchFamily="34" charset="0"/>
                        <a:buChar char="•"/>
                      </a:pPr>
                      <a:r>
                        <a:rPr lang="en-CA" dirty="0"/>
                        <a:t>Practicing hearing no</a:t>
                      </a:r>
                    </a:p>
                    <a:p>
                      <a:pPr marL="285750" indent="-285750">
                        <a:buFont typeface="Arial" panose="020B0604020202020204" pitchFamily="34" charset="0"/>
                        <a:buChar char="•"/>
                      </a:pPr>
                      <a:r>
                        <a:rPr lang="en-CA" dirty="0"/>
                        <a:t>Pressing pause on emotional expression</a:t>
                      </a:r>
                    </a:p>
                    <a:p>
                      <a:pPr marL="285750" indent="-285750">
                        <a:buFont typeface="Arial" panose="020B0604020202020204" pitchFamily="34" charset="0"/>
                        <a:buChar char="•"/>
                      </a:pPr>
                      <a:r>
                        <a:rPr lang="en-CA" dirty="0"/>
                        <a:t>Shifting from external locus of goodness to internal</a:t>
                      </a:r>
                    </a:p>
                    <a:p>
                      <a:pPr marL="285750" indent="-285750">
                        <a:buFont typeface="Arial" panose="020B0604020202020204" pitchFamily="34" charset="0"/>
                        <a:buChar char="•"/>
                      </a:pPr>
                      <a:r>
                        <a:rPr lang="en-CA" dirty="0"/>
                        <a:t>Find a practice buddy and role-play!</a:t>
                      </a:r>
                    </a:p>
                  </a:txBody>
                  <a:tcPr/>
                </a:tc>
                <a:extLst>
                  <a:ext uri="{0D108BD9-81ED-4DB2-BD59-A6C34878D82A}">
                    <a16:rowId xmlns:a16="http://schemas.microsoft.com/office/drawing/2014/main" val="3332380117"/>
                  </a:ext>
                </a:extLst>
              </a:tr>
              <a:tr h="8514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People keep telling me I’m “centering whiteness” OR What if these positions scare people away?</a:t>
                      </a:r>
                    </a:p>
                  </a:txBody>
                  <a:tcPr/>
                </a:tc>
                <a:tc>
                  <a:txBody>
                    <a:bodyPr/>
                    <a:lstStyle/>
                    <a:p>
                      <a:pPr marL="285750" indent="-285750">
                        <a:buFont typeface="Arial" panose="020B0604020202020204" pitchFamily="34" charset="0"/>
                        <a:buChar char="•"/>
                      </a:pPr>
                      <a:r>
                        <a:rPr lang="en-CA" dirty="0"/>
                        <a:t>Body scan</a:t>
                      </a:r>
                    </a:p>
                    <a:p>
                      <a:pPr marL="285750" indent="-285750">
                        <a:buFont typeface="Arial" panose="020B0604020202020204" pitchFamily="34" charset="0"/>
                        <a:buChar char="•"/>
                      </a:pPr>
                      <a:r>
                        <a:rPr lang="en-CA" dirty="0"/>
                        <a:t>Distinguishing emotions, sensations, and thoughts</a:t>
                      </a:r>
                    </a:p>
                    <a:p>
                      <a:pPr marL="285750" indent="-285750">
                        <a:buFont typeface="Arial" panose="020B0604020202020204" pitchFamily="34" charset="0"/>
                        <a:buChar char="•"/>
                      </a:pPr>
                      <a:r>
                        <a:rPr lang="en-CA" dirty="0"/>
                        <a:t>Who will be scared? Me? Who will be reassured?</a:t>
                      </a:r>
                    </a:p>
                  </a:txBody>
                  <a:tcPr/>
                </a:tc>
                <a:extLst>
                  <a:ext uri="{0D108BD9-81ED-4DB2-BD59-A6C34878D82A}">
                    <a16:rowId xmlns:a16="http://schemas.microsoft.com/office/drawing/2014/main" val="953547419"/>
                  </a:ext>
                </a:extLst>
              </a:tr>
              <a:tr h="9706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It’s going too fast</a:t>
                      </a:r>
                    </a:p>
                  </a:txBody>
                  <a:tcPr/>
                </a:tc>
                <a:tc>
                  <a:txBody>
                    <a:bodyPr/>
                    <a:lstStyle/>
                    <a:p>
                      <a:pPr marL="285750" indent="-285750">
                        <a:buFont typeface="Arial" panose="020B0604020202020204" pitchFamily="34" charset="0"/>
                        <a:buChar char="•"/>
                      </a:pPr>
                      <a:r>
                        <a:rPr lang="en-CA" dirty="0"/>
                        <a:t>Analyze power dynamics (who’s driving the decisions?)</a:t>
                      </a:r>
                    </a:p>
                    <a:p>
                      <a:pPr marL="285750" indent="-285750">
                        <a:buFont typeface="Arial" panose="020B0604020202020204" pitchFamily="34" charset="0"/>
                        <a:buChar char="•"/>
                      </a:pPr>
                      <a:r>
                        <a:rPr lang="en-CA" dirty="0"/>
                        <a:t>Calibrate threats accurately (loss of job? Loss of life? Loss of friends?)</a:t>
                      </a:r>
                    </a:p>
                    <a:p>
                      <a:pPr marL="285750" indent="-285750">
                        <a:buFont typeface="Arial" panose="020B0604020202020204" pitchFamily="34" charset="0"/>
                        <a:buChar char="•"/>
                      </a:pPr>
                      <a:r>
                        <a:rPr lang="en-CA" dirty="0"/>
                        <a:t>Say things that might get you kicked out, or not invited back, or not paid, when possible.</a:t>
                      </a:r>
                    </a:p>
                    <a:p>
                      <a:pPr marL="285750" indent="-285750">
                        <a:buFont typeface="Arial" panose="020B0604020202020204" pitchFamily="34" charset="0"/>
                        <a:buChar char="•"/>
                      </a:pPr>
                      <a:r>
                        <a:rPr lang="en-CA" dirty="0"/>
                        <a:t>Act collectively to share the risk</a:t>
                      </a:r>
                    </a:p>
                  </a:txBody>
                  <a:tcPr/>
                </a:tc>
                <a:extLst>
                  <a:ext uri="{0D108BD9-81ED-4DB2-BD59-A6C34878D82A}">
                    <a16:rowId xmlns:a16="http://schemas.microsoft.com/office/drawing/2014/main" val="2970239062"/>
                  </a:ext>
                </a:extLst>
              </a:tr>
            </a:tbl>
          </a:graphicData>
        </a:graphic>
      </p:graphicFrame>
    </p:spTree>
    <p:extLst>
      <p:ext uri="{BB962C8B-B14F-4D97-AF65-F5344CB8AC3E}">
        <p14:creationId xmlns:p14="http://schemas.microsoft.com/office/powerpoint/2010/main" val="1890257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6C38C-292D-4E5C-BEB5-5B6DA2CCE201}"/>
              </a:ext>
            </a:extLst>
          </p:cNvPr>
          <p:cNvSpPr>
            <a:spLocks noGrp="1"/>
          </p:cNvSpPr>
          <p:nvPr>
            <p:ph type="title"/>
          </p:nvPr>
        </p:nvSpPr>
        <p:spPr/>
        <p:txBody>
          <a:bodyPr/>
          <a:lstStyle/>
          <a:p>
            <a:r>
              <a:rPr lang="en-CA" dirty="0"/>
              <a:t>To be Continued…</a:t>
            </a:r>
          </a:p>
        </p:txBody>
      </p:sp>
      <p:sp>
        <p:nvSpPr>
          <p:cNvPr id="3" name="Content Placeholder 2">
            <a:extLst>
              <a:ext uri="{FF2B5EF4-FFF2-40B4-BE49-F238E27FC236}">
                <a16:creationId xmlns:a16="http://schemas.microsoft.com/office/drawing/2014/main" id="{4C895715-DFE5-4B43-9A91-8138B82D8298}"/>
              </a:ext>
            </a:extLst>
          </p:cNvPr>
          <p:cNvSpPr>
            <a:spLocks noGrp="1"/>
          </p:cNvSpPr>
          <p:nvPr>
            <p:ph idx="1"/>
          </p:nvPr>
        </p:nvSpPr>
        <p:spPr/>
        <p:txBody>
          <a:bodyPr/>
          <a:lstStyle/>
          <a:p>
            <a:r>
              <a:rPr lang="en-CA" dirty="0"/>
              <a:t>White parents and children: how do we talk about white supremacy?</a:t>
            </a:r>
          </a:p>
          <a:p>
            <a:r>
              <a:rPr lang="en-CA" dirty="0"/>
              <a:t>Weapons advertising</a:t>
            </a:r>
          </a:p>
          <a:p>
            <a:r>
              <a:rPr lang="en-CA" dirty="0"/>
              <a:t>Police nationalism (Jeff </a:t>
            </a:r>
            <a:r>
              <a:rPr lang="en-CA" dirty="0" err="1"/>
              <a:t>Sharlett</a:t>
            </a:r>
            <a:r>
              <a:rPr lang="en-CA" dirty="0"/>
              <a:t>)</a:t>
            </a:r>
          </a:p>
          <a:p>
            <a:endParaRPr lang="en-CA" dirty="0"/>
          </a:p>
          <a:p>
            <a:endParaRPr lang="en-CA" dirty="0"/>
          </a:p>
        </p:txBody>
      </p:sp>
    </p:spTree>
    <p:extLst>
      <p:ext uri="{BB962C8B-B14F-4D97-AF65-F5344CB8AC3E}">
        <p14:creationId xmlns:p14="http://schemas.microsoft.com/office/powerpoint/2010/main" val="2899835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FAEDD5-D113-4A80-BF77-81661F0FC827}"/>
              </a:ext>
            </a:extLst>
          </p:cNvPr>
          <p:cNvSpPr>
            <a:spLocks noGrp="1"/>
          </p:cNvSpPr>
          <p:nvPr>
            <p:ph idx="1"/>
          </p:nvPr>
        </p:nvSpPr>
        <p:spPr>
          <a:xfrm>
            <a:off x="1143000" y="192087"/>
            <a:ext cx="9905999" cy="3541714"/>
          </a:xfrm>
        </p:spPr>
        <p:txBody>
          <a:bodyPr>
            <a:noAutofit/>
          </a:bodyPr>
          <a:lstStyle/>
          <a:p>
            <a:pPr marL="0" indent="0">
              <a:buNone/>
            </a:pPr>
            <a:r>
              <a:rPr lang="en-US" sz="2000" dirty="0"/>
              <a:t>Alicia Elliott</a:t>
            </a:r>
          </a:p>
          <a:p>
            <a:pPr marL="0" indent="0">
              <a:buNone/>
            </a:pPr>
            <a:r>
              <a:rPr lang="en-US" sz="2000" dirty="0"/>
              <a:t>“It's important for Canadians to remember: Indigenous people were willing to share our lands with you. We only asked that you let us keep our ways, our languages, our children--and that you be responsible to the lands and waters, since we ALL rely on them. </a:t>
            </a:r>
          </a:p>
          <a:p>
            <a:pPr marL="0" indent="0">
              <a:buNone/>
            </a:pPr>
            <a:r>
              <a:rPr lang="en-US" sz="2000" dirty="0"/>
              <a:t>Canada has refused.</a:t>
            </a:r>
          </a:p>
          <a:p>
            <a:pPr marL="0" indent="0">
              <a:buNone/>
            </a:pPr>
            <a:r>
              <a:rPr lang="en-US" sz="2000" dirty="0"/>
              <a:t>What's more: by not worrying about the state of the lands, water and air, your Canadian leaders are showing they don't care for you or your children at all. They only care about helping big oil and gas companies, mining companies, extractive capitalism. </a:t>
            </a:r>
          </a:p>
          <a:p>
            <a:pPr marL="0" indent="0">
              <a:buNone/>
            </a:pPr>
            <a:r>
              <a:rPr lang="en-US" sz="2000" dirty="0"/>
              <a:t>Why must we all suffer?</a:t>
            </a:r>
          </a:p>
          <a:p>
            <a:pPr marL="0" indent="0">
              <a:buNone/>
            </a:pPr>
            <a:r>
              <a:rPr lang="en-US" sz="2000" dirty="0"/>
              <a:t>And for what? For the billionaires to gobble up even more of our world's finite resources? For the billionaires to have offshore accounts where they don't pay their fair share of taxes while racist white folks yell about Indigenous people who do pay taxes? How does this help you?</a:t>
            </a:r>
          </a:p>
          <a:p>
            <a:pPr marL="0" indent="0">
              <a:buNone/>
            </a:pPr>
            <a:r>
              <a:rPr lang="en-US" sz="2000" dirty="0"/>
              <a:t>EVERY SINGLE ACTION that </a:t>
            </a:r>
            <a:r>
              <a:rPr lang="en-US" sz="2000" b="1" dirty="0"/>
              <a:t>EVERY LEVEL</a:t>
            </a:r>
            <a:r>
              <a:rPr lang="en-US" sz="2000" dirty="0"/>
              <a:t> of Canadian government has been making in the midst of this global pandemic has shown they don't actually care about our survival. So why are we invested in their political survival? Why are we putting our faith in those who always fail us?”</a:t>
            </a:r>
          </a:p>
          <a:p>
            <a:endParaRPr lang="en-CA" sz="1800" dirty="0"/>
          </a:p>
        </p:txBody>
      </p:sp>
    </p:spTree>
    <p:extLst>
      <p:ext uri="{BB962C8B-B14F-4D97-AF65-F5344CB8AC3E}">
        <p14:creationId xmlns:p14="http://schemas.microsoft.com/office/powerpoint/2010/main" val="30055780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76114-E50E-4524-A3A9-8DAD8BE74EFB}"/>
              </a:ext>
            </a:extLst>
          </p:cNvPr>
          <p:cNvSpPr>
            <a:spLocks noGrp="1"/>
          </p:cNvSpPr>
          <p:nvPr>
            <p:ph type="title"/>
          </p:nvPr>
        </p:nvSpPr>
        <p:spPr/>
        <p:txBody>
          <a:bodyPr/>
          <a:lstStyle/>
          <a:p>
            <a:r>
              <a:rPr lang="en-CA" dirty="0"/>
              <a:t>Police Nationalism (Jeff </a:t>
            </a:r>
            <a:r>
              <a:rPr lang="en-CA" dirty="0" err="1"/>
              <a:t>Sharlett</a:t>
            </a:r>
            <a:r>
              <a:rPr lang="en-CA" dirty="0"/>
              <a:t>)</a:t>
            </a:r>
          </a:p>
        </p:txBody>
      </p:sp>
      <p:sp>
        <p:nvSpPr>
          <p:cNvPr id="3" name="Content Placeholder 2">
            <a:extLst>
              <a:ext uri="{FF2B5EF4-FFF2-40B4-BE49-F238E27FC236}">
                <a16:creationId xmlns:a16="http://schemas.microsoft.com/office/drawing/2014/main" id="{801CB2CC-D675-457B-B17A-EE359EBF88DB}"/>
              </a:ext>
            </a:extLst>
          </p:cNvPr>
          <p:cNvSpPr>
            <a:spLocks noGrp="1"/>
          </p:cNvSpPr>
          <p:nvPr>
            <p:ph idx="1"/>
          </p:nvPr>
        </p:nvSpPr>
        <p:spPr/>
        <p:txBody>
          <a:bodyPr>
            <a:noAutofit/>
          </a:bodyPr>
          <a:lstStyle/>
          <a:p>
            <a:pPr lvl="0">
              <a:lnSpc>
                <a:spcPct val="107000"/>
              </a:lnSpc>
            </a:pPr>
            <a:r>
              <a:rPr lang="en-CA" dirty="0">
                <a:effectLst/>
                <a:latin typeface="Calibri" panose="020F0502020204030204" pitchFamily="34" charset="0"/>
                <a:ea typeface="Calibri" panose="020F0502020204030204" pitchFamily="34" charset="0"/>
                <a:cs typeface="Times New Roman" panose="02020603050405020304" pitchFamily="18" charset="0"/>
              </a:rPr>
              <a:t>Fetishizing force as “law”</a:t>
            </a:r>
          </a:p>
          <a:p>
            <a:pPr lvl="0">
              <a:lnSpc>
                <a:spcPct val="107000"/>
              </a:lnSpc>
            </a:pPr>
            <a:r>
              <a:rPr lang="en-CA" dirty="0">
                <a:effectLst/>
                <a:latin typeface="Calibri" panose="020F0502020204030204" pitchFamily="34" charset="0"/>
                <a:ea typeface="Calibri" panose="020F0502020204030204" pitchFamily="34" charset="0"/>
                <a:cs typeface="Times New Roman" panose="02020603050405020304" pitchFamily="18" charset="0"/>
              </a:rPr>
              <a:t>Relieving oneself of having to think about what law is</a:t>
            </a:r>
          </a:p>
          <a:p>
            <a:pPr lvl="0">
              <a:lnSpc>
                <a:spcPct val="107000"/>
              </a:lnSpc>
            </a:pPr>
            <a:r>
              <a:rPr lang="en-CA" dirty="0">
                <a:effectLst/>
                <a:latin typeface="Calibri" panose="020F0502020204030204" pitchFamily="34" charset="0"/>
                <a:ea typeface="Calibri" panose="020F0502020204030204" pitchFamily="34" charset="0"/>
                <a:cs typeface="Times New Roman" panose="02020603050405020304" pitchFamily="18" charset="0"/>
              </a:rPr>
              <a:t>Secularization of authoritarian faith, with fixed, received “order”</a:t>
            </a:r>
          </a:p>
          <a:p>
            <a:pPr lvl="0">
              <a:lnSpc>
                <a:spcPct val="107000"/>
              </a:lnSpc>
            </a:pPr>
            <a:r>
              <a:rPr lang="en-CA" dirty="0">
                <a:effectLst/>
                <a:latin typeface="Calibri" panose="020F0502020204030204" pitchFamily="34" charset="0"/>
                <a:ea typeface="Calibri" panose="020F0502020204030204" pitchFamily="34" charset="0"/>
                <a:cs typeface="Times New Roman" panose="02020603050405020304" pitchFamily="18" charset="0"/>
              </a:rPr>
              <a:t>Similar to fundamentalist “natural law” but state power replaces divine</a:t>
            </a:r>
          </a:p>
          <a:p>
            <a:pPr lvl="0">
              <a:lnSpc>
                <a:spcPct val="107000"/>
              </a:lnSpc>
            </a:pPr>
            <a:r>
              <a:rPr lang="en-CA" dirty="0">
                <a:effectLst/>
                <a:latin typeface="Calibri" panose="020F0502020204030204" pitchFamily="34" charset="0"/>
                <a:ea typeface="Calibri" panose="020F0502020204030204" pitchFamily="34" charset="0"/>
                <a:cs typeface="Times New Roman" panose="02020603050405020304" pitchFamily="18" charset="0"/>
              </a:rPr>
              <a:t>Underlying meaning twists to suit context – not concerned with internal consistency </a:t>
            </a:r>
          </a:p>
          <a:p>
            <a:pPr lvl="0">
              <a:lnSpc>
                <a:spcPct val="107000"/>
              </a:lnSpc>
            </a:pPr>
            <a:r>
              <a:rPr lang="en-CA" dirty="0">
                <a:effectLst/>
                <a:latin typeface="Calibri" panose="020F0502020204030204" pitchFamily="34" charset="0"/>
                <a:ea typeface="Calibri" panose="020F0502020204030204" pitchFamily="34" charset="0"/>
                <a:cs typeface="Times New Roman" panose="02020603050405020304" pitchFamily="18" charset="0"/>
              </a:rPr>
              <a:t>Endorsing violence (esp. from police) as benevolence </a:t>
            </a:r>
          </a:p>
          <a:p>
            <a:pPr lvl="0">
              <a:lnSpc>
                <a:spcPct val="107000"/>
              </a:lnSpc>
              <a:spcAft>
                <a:spcPts val="800"/>
              </a:spcAft>
            </a:pPr>
            <a:r>
              <a:rPr lang="en-CA" dirty="0">
                <a:effectLst/>
                <a:latin typeface="Calibri" panose="020F0502020204030204" pitchFamily="34" charset="0"/>
                <a:ea typeface="Calibri" panose="020F0502020204030204" pitchFamily="34" charset="0"/>
                <a:cs typeface="Times New Roman" panose="02020603050405020304" pitchFamily="18" charset="0"/>
              </a:rPr>
              <a:t>Replacement of civil authority with armed state power</a:t>
            </a:r>
          </a:p>
        </p:txBody>
      </p:sp>
    </p:spTree>
    <p:extLst>
      <p:ext uri="{BB962C8B-B14F-4D97-AF65-F5344CB8AC3E}">
        <p14:creationId xmlns:p14="http://schemas.microsoft.com/office/powerpoint/2010/main" val="12364708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1033</TotalTime>
  <Words>1253</Words>
  <Application>Microsoft Office PowerPoint</Application>
  <PresentationFormat>Widescreen</PresentationFormat>
  <Paragraphs>149</Paragraphs>
  <Slides>32</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32</vt:i4>
      </vt:variant>
    </vt:vector>
  </HeadingPairs>
  <TitlesOfParts>
    <vt:vector size="37" baseType="lpstr">
      <vt:lpstr>Arial</vt:lpstr>
      <vt:lpstr>Calibri</vt:lpstr>
      <vt:lpstr>Tw Cen MT</vt:lpstr>
      <vt:lpstr>Circuit</vt:lpstr>
      <vt:lpstr>Office Theme</vt:lpstr>
      <vt:lpstr>STEM’s Levers of Change:</vt:lpstr>
      <vt:lpstr>PowerPoint Presentation</vt:lpstr>
      <vt:lpstr>PowerPoint Presentation</vt:lpstr>
      <vt:lpstr>PowerPoint Presentation</vt:lpstr>
      <vt:lpstr>PowerPoint Presentation</vt:lpstr>
      <vt:lpstr>PowerPoint Presentation</vt:lpstr>
      <vt:lpstr>An ideology runs through it</vt:lpstr>
      <vt:lpstr>PowerPoint Presentation</vt:lpstr>
      <vt:lpstr>PowerPoint Presentation</vt:lpstr>
      <vt:lpstr>PowerPoint Presentation</vt:lpstr>
      <vt:lpstr>PowerPoint Presentation</vt:lpstr>
      <vt:lpstr>An ideology runs through it</vt:lpstr>
      <vt:lpstr>PowerPoint Presentation</vt:lpstr>
      <vt:lpstr>PowerPoint Presentation</vt:lpstr>
      <vt:lpstr>PowerPoint Presentation</vt:lpstr>
      <vt:lpstr>An ideology runs through it</vt:lpstr>
      <vt:lpstr>PowerPoint Presentation</vt:lpstr>
      <vt:lpstr>PowerPoint Presentation</vt:lpstr>
      <vt:lpstr>COPS OFF CAMPUS Research Project</vt:lpstr>
      <vt:lpstr>Just Mathematics Collective</vt:lpstr>
      <vt:lpstr>International Committee for Robot Arms Control</vt:lpstr>
      <vt:lpstr>PowerPoint Presentation</vt:lpstr>
      <vt:lpstr>Roadblocks</vt:lpstr>
      <vt:lpstr>Roadblocks</vt:lpstr>
      <vt:lpstr>Ways of Participating</vt:lpstr>
      <vt:lpstr>Miniature Guide to Critical thinking</vt:lpstr>
      <vt:lpstr>Roadblocks</vt:lpstr>
      <vt:lpstr>Roadblocks</vt:lpstr>
      <vt:lpstr>Roadblocks</vt:lpstr>
      <vt:lpstr>To be Continued…</vt:lpstr>
      <vt:lpstr>PowerPoint Presentation</vt:lpstr>
      <vt:lpstr>Police Nationalism (Jeff Sharlett)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STEM’s Levers of Change:</dc:title>
  <dc:creator>DiPenta,Mylene</dc:creator>
  <cp:lastModifiedBy>Mylene DiPenta</cp:lastModifiedBy>
  <cp:revision>1</cp:revision>
  <dcterms:created xsi:type="dcterms:W3CDTF">2020-11-13T03:23:22Z</dcterms:created>
  <dcterms:modified xsi:type="dcterms:W3CDTF">2020-11-14T08:35:44Z</dcterms:modified>
</cp:coreProperties>
</file>